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24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84" r:id="rId2"/>
    <p:sldId id="1124" r:id="rId3"/>
    <p:sldId id="1152" r:id="rId4"/>
    <p:sldId id="1155" r:id="rId5"/>
    <p:sldId id="1167" r:id="rId6"/>
    <p:sldId id="1157" r:id="rId7"/>
    <p:sldId id="1156" r:id="rId8"/>
    <p:sldId id="1168" r:id="rId9"/>
    <p:sldId id="1169" r:id="rId10"/>
    <p:sldId id="1158" r:id="rId11"/>
    <p:sldId id="1166" r:id="rId12"/>
    <p:sldId id="1165" r:id="rId13"/>
    <p:sldId id="1159" r:id="rId14"/>
    <p:sldId id="1171" r:id="rId15"/>
    <p:sldId id="1160" r:id="rId16"/>
    <p:sldId id="1161" r:id="rId17"/>
    <p:sldId id="1162" r:id="rId18"/>
    <p:sldId id="1163" r:id="rId19"/>
    <p:sldId id="1164" r:id="rId20"/>
    <p:sldId id="1177" r:id="rId21"/>
    <p:sldId id="1176" r:id="rId22"/>
    <p:sldId id="1178" r:id="rId23"/>
    <p:sldId id="1179" r:id="rId24"/>
    <p:sldId id="1180" r:id="rId25"/>
    <p:sldId id="1181" r:id="rId26"/>
    <p:sldId id="1182" r:id="rId27"/>
    <p:sldId id="1183" r:id="rId28"/>
    <p:sldId id="1172" r:id="rId29"/>
    <p:sldId id="1185" r:id="rId30"/>
    <p:sldId id="1186" r:id="rId31"/>
    <p:sldId id="1184" r:id="rId32"/>
    <p:sldId id="1187" r:id="rId33"/>
    <p:sldId id="1188" r:id="rId34"/>
    <p:sldId id="1190" r:id="rId35"/>
    <p:sldId id="1189" r:id="rId36"/>
    <p:sldId id="1191" r:id="rId37"/>
    <p:sldId id="1192" r:id="rId38"/>
    <p:sldId id="1194" r:id="rId39"/>
    <p:sldId id="11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415E3F-5C3C-8C4E-9C16-9A1B0399F4E1}" v="2269" dt="2025-09-25T07:08:51.269"/>
    <p1510:client id="{9C9841AC-1EEA-9D49-ABF1-C5359EE9A234}" v="6" dt="2025-09-25T08:31:21.032"/>
    <p1510:client id="{DB10C268-A287-DD41-8751-EB195AC7D27C}" v="6" dt="2025-09-25T05:41:04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5584"/>
  </p:normalViewPr>
  <p:slideViewPr>
    <p:cSldViewPr snapToGrid="0">
      <p:cViewPr varScale="1">
        <p:scale>
          <a:sx n="61" d="100"/>
          <a:sy n="61" d="100"/>
        </p:scale>
        <p:origin x="248" y="1136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29" d="100"/>
        <a:sy n="12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Nabi Lecturer FCSE" userId="S::said.nabi@giki.edu.pk::22162f9c-d122-430c-b6e9-ac8024b7b6c6" providerId="AD" clId="Web-{59C0914A-C8A1-D643-03E1-0425932919D5}"/>
    <pc:docChg chg="delSld modSld">
      <pc:chgData name="Said Nabi Lecturer FCSE" userId="S::said.nabi@giki.edu.pk::22162f9c-d122-430c-b6e9-ac8024b7b6c6" providerId="AD" clId="Web-{59C0914A-C8A1-D643-03E1-0425932919D5}" dt="2025-09-11T02:13:02.346" v="75"/>
      <pc:docMkLst>
        <pc:docMk/>
      </pc:docMkLst>
      <pc:sldChg chg="modSp">
        <pc:chgData name="Said Nabi Lecturer FCSE" userId="S::said.nabi@giki.edu.pk::22162f9c-d122-430c-b6e9-ac8024b7b6c6" providerId="AD" clId="Web-{59C0914A-C8A1-D643-03E1-0425932919D5}" dt="2025-09-11T01:27:03.232" v="6" actId="20577"/>
        <pc:sldMkLst>
          <pc:docMk/>
          <pc:sldMk cId="1358618617" sldId="1118"/>
        </pc:sldMkLst>
      </pc:sldChg>
      <pc:sldChg chg="delSp modSp">
        <pc:chgData name="Said Nabi Lecturer FCSE" userId="S::said.nabi@giki.edu.pk::22162f9c-d122-430c-b6e9-ac8024b7b6c6" providerId="AD" clId="Web-{59C0914A-C8A1-D643-03E1-0425932919D5}" dt="2025-09-11T01:28:10.452" v="30"/>
        <pc:sldMkLst>
          <pc:docMk/>
          <pc:sldMk cId="2943906399" sldId="1119"/>
        </pc:sldMkLst>
      </pc:sldChg>
      <pc:sldChg chg="addSp modSp addAnim modAnim">
        <pc:chgData name="Said Nabi Lecturer FCSE" userId="S::said.nabi@giki.edu.pk::22162f9c-d122-430c-b6e9-ac8024b7b6c6" providerId="AD" clId="Web-{59C0914A-C8A1-D643-03E1-0425932919D5}" dt="2025-09-11T01:34:24.740" v="48"/>
        <pc:sldMkLst>
          <pc:docMk/>
          <pc:sldMk cId="329633590" sldId="1122"/>
        </pc:sldMkLst>
      </pc:sldChg>
      <pc:sldChg chg="del">
        <pc:chgData name="Said Nabi Lecturer FCSE" userId="S::said.nabi@giki.edu.pk::22162f9c-d122-430c-b6e9-ac8024b7b6c6" providerId="AD" clId="Web-{59C0914A-C8A1-D643-03E1-0425932919D5}" dt="2025-09-11T02:09:46.741" v="49"/>
        <pc:sldMkLst>
          <pc:docMk/>
          <pc:sldMk cId="2422897736" sldId="1127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38.217" v="63"/>
        <pc:sldMkLst>
          <pc:docMk/>
          <pc:sldMk cId="2896715979" sldId="1128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12.793" v="60"/>
        <pc:sldMkLst>
          <pc:docMk/>
          <pc:sldMk cId="593302822" sldId="1129"/>
        </pc:sldMkLst>
      </pc:sldChg>
      <pc:sldChg chg="modSp addAnim delAnim">
        <pc:chgData name="Said Nabi Lecturer FCSE" userId="S::said.nabi@giki.edu.pk::22162f9c-d122-430c-b6e9-ac8024b7b6c6" providerId="AD" clId="Web-{59C0914A-C8A1-D643-03E1-0425932919D5}" dt="2025-09-11T02:10:58.683" v="58"/>
        <pc:sldMkLst>
          <pc:docMk/>
          <pc:sldMk cId="3178279793" sldId="1130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1:49.639" v="64"/>
        <pc:sldMkLst>
          <pc:docMk/>
          <pc:sldMk cId="2303797746" sldId="1131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00.671" v="66"/>
        <pc:sldMkLst>
          <pc:docMk/>
          <pc:sldMk cId="2144598065" sldId="1132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10.812" v="67"/>
        <pc:sldMkLst>
          <pc:docMk/>
          <pc:sldMk cId="3198496999" sldId="1133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30.907" v="69"/>
        <pc:sldMkLst>
          <pc:docMk/>
          <pc:sldMk cId="1218247055" sldId="1134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41.892" v="71"/>
        <pc:sldMkLst>
          <pc:docMk/>
          <pc:sldMk cId="872205297" sldId="1135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51.970" v="73"/>
        <pc:sldMkLst>
          <pc:docMk/>
          <pc:sldMk cId="403607528" sldId="1136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3:02.346" v="75"/>
        <pc:sldMkLst>
          <pc:docMk/>
          <pc:sldMk cId="248812704" sldId="1137"/>
        </pc:sldMkLst>
      </pc:sldChg>
    </pc:docChg>
  </pc:docChgLst>
  <pc:docChgLst>
    <pc:chgData name="Said Nabi Lecturer FCSE" userId="22162f9c-d122-430c-b6e9-ac8024b7b6c6" providerId="ADAL" clId="{63A2EA4F-C832-8044-906D-F0B63E4766A7}"/>
    <pc:docChg chg="undo custSel addSld delSld modSld sldOrd">
      <pc:chgData name="Said Nabi Lecturer FCSE" userId="22162f9c-d122-430c-b6e9-ac8024b7b6c6" providerId="ADAL" clId="{63A2EA4F-C832-8044-906D-F0B63E4766A7}" dt="2025-07-31T12:49:05.080" v="2250" actId="20577"/>
      <pc:docMkLst>
        <pc:docMk/>
      </pc:docMkLst>
      <pc:sldChg chg="addSp delSp mod">
        <pc:chgData name="Said Nabi Lecturer FCSE" userId="22162f9c-d122-430c-b6e9-ac8024b7b6c6" providerId="ADAL" clId="{63A2EA4F-C832-8044-906D-F0B63E4766A7}" dt="2025-07-31T11:21:57.932" v="2005" actId="22"/>
        <pc:sldMkLst>
          <pc:docMk/>
          <pc:sldMk cId="2159181478" sldId="256"/>
        </pc:sldMkLst>
      </pc:sldChg>
      <pc:sldChg chg="del">
        <pc:chgData name="Said Nabi Lecturer FCSE" userId="22162f9c-d122-430c-b6e9-ac8024b7b6c6" providerId="ADAL" clId="{63A2EA4F-C832-8044-906D-F0B63E4766A7}" dt="2025-07-31T11:44:04.458" v="2100" actId="2696"/>
        <pc:sldMkLst>
          <pc:docMk/>
          <pc:sldMk cId="4133650584" sldId="257"/>
        </pc:sldMkLst>
      </pc:sldChg>
      <pc:sldChg chg="del">
        <pc:chgData name="Said Nabi Lecturer FCSE" userId="22162f9c-d122-430c-b6e9-ac8024b7b6c6" providerId="ADAL" clId="{63A2EA4F-C832-8044-906D-F0B63E4766A7}" dt="2025-07-31T11:44:17.221" v="2104" actId="2696"/>
        <pc:sldMkLst>
          <pc:docMk/>
          <pc:sldMk cId="1543075231" sldId="258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26T16:10:29.426" v="352" actId="20577"/>
        <pc:sldMkLst>
          <pc:docMk/>
          <pc:sldMk cId="2858188275" sldId="328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6T17:33:51.884" v="627" actId="20577"/>
        <pc:sldMkLst>
          <pc:docMk/>
          <pc:sldMk cId="990652252" sldId="329"/>
        </pc:sldMkLst>
      </pc:sldChg>
      <pc:sldChg chg="add ord">
        <pc:chgData name="Said Nabi Lecturer FCSE" userId="22162f9c-d122-430c-b6e9-ac8024b7b6c6" providerId="ADAL" clId="{63A2EA4F-C832-8044-906D-F0B63E4766A7}" dt="2025-07-26T17:39:54.745" v="628" actId="20578"/>
        <pc:sldMkLst>
          <pc:docMk/>
          <pc:sldMk cId="3509597669" sldId="330"/>
        </pc:sldMkLst>
      </pc:sldChg>
      <pc:sldChg chg="addSp delSp modSp add mod delAnim">
        <pc:chgData name="Said Nabi Lecturer FCSE" userId="22162f9c-d122-430c-b6e9-ac8024b7b6c6" providerId="ADAL" clId="{63A2EA4F-C832-8044-906D-F0B63E4766A7}" dt="2025-07-26T17:43:02.007" v="647" actId="14100"/>
        <pc:sldMkLst>
          <pc:docMk/>
          <pc:sldMk cId="1953087460" sldId="331"/>
        </pc:sldMkLst>
      </pc:sldChg>
      <pc:sldChg chg="modSp add">
        <pc:chgData name="Said Nabi Lecturer FCSE" userId="22162f9c-d122-430c-b6e9-ac8024b7b6c6" providerId="ADAL" clId="{63A2EA4F-C832-8044-906D-F0B63E4766A7}" dt="2025-07-26T17:47:14.500" v="688" actId="20577"/>
        <pc:sldMkLst>
          <pc:docMk/>
          <pc:sldMk cId="2250625989" sldId="332"/>
        </pc:sldMkLst>
      </pc:sldChg>
      <pc:sldChg chg="modAnim">
        <pc:chgData name="Said Nabi Lecturer FCSE" userId="22162f9c-d122-430c-b6e9-ac8024b7b6c6" providerId="ADAL" clId="{63A2EA4F-C832-8044-906D-F0B63E4766A7}" dt="2025-07-29T11:36:32.604" v="941"/>
        <pc:sldMkLst>
          <pc:docMk/>
          <pc:sldMk cId="299346224" sldId="361"/>
        </pc:sldMkLst>
      </pc:sldChg>
      <pc:sldChg chg="modAnim">
        <pc:chgData name="Said Nabi Lecturer FCSE" userId="22162f9c-d122-430c-b6e9-ac8024b7b6c6" providerId="ADAL" clId="{63A2EA4F-C832-8044-906D-F0B63E4766A7}" dt="2025-07-29T11:37:00.839" v="944"/>
        <pc:sldMkLst>
          <pc:docMk/>
          <pc:sldMk cId="772503155" sldId="362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8:39.823" v="955"/>
        <pc:sldMkLst>
          <pc:docMk/>
          <pc:sldMk cId="1341245696" sldId="363"/>
        </pc:sldMkLst>
      </pc:sldChg>
      <pc:sldChg chg="addSp delSp modSp add mod modAnim">
        <pc:chgData name="Said Nabi Lecturer FCSE" userId="22162f9c-d122-430c-b6e9-ac8024b7b6c6" providerId="ADAL" clId="{63A2EA4F-C832-8044-906D-F0B63E4766A7}" dt="2025-07-29T11:39:09.393" v="958"/>
        <pc:sldMkLst>
          <pc:docMk/>
          <pc:sldMk cId="2730024350" sldId="364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9:35.937" v="961"/>
        <pc:sldMkLst>
          <pc:docMk/>
          <pc:sldMk cId="1105316595" sldId="365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2:14:27.950" v="1157"/>
        <pc:sldMkLst>
          <pc:docMk/>
          <pc:sldMk cId="341172810" sldId="366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9T12:40:03.765" v="1757" actId="20577"/>
        <pc:sldMkLst>
          <pc:docMk/>
          <pc:sldMk cId="985818955" sldId="367"/>
        </pc:sldMkLst>
      </pc:sldChg>
      <pc:sldChg chg="delSp modSp add mod addAnim delAnim modAnim">
        <pc:chgData name="Said Nabi Lecturer FCSE" userId="22162f9c-d122-430c-b6e9-ac8024b7b6c6" providerId="ADAL" clId="{63A2EA4F-C832-8044-906D-F0B63E4766A7}" dt="2025-07-31T06:13:31.312" v="1804" actId="207"/>
        <pc:sldMkLst>
          <pc:docMk/>
          <pc:sldMk cId="3009867033" sldId="368"/>
        </pc:sldMkLst>
      </pc:sldChg>
      <pc:sldChg chg="modSp add mod modAnim">
        <pc:chgData name="Said Nabi Lecturer FCSE" userId="22162f9c-d122-430c-b6e9-ac8024b7b6c6" providerId="ADAL" clId="{63A2EA4F-C832-8044-906D-F0B63E4766A7}" dt="2025-07-31T06:19:49.495" v="1834" actId="5793"/>
        <pc:sldMkLst>
          <pc:docMk/>
          <pc:sldMk cId="2443715781" sldId="369"/>
        </pc:sldMkLst>
      </pc:sldChg>
      <pc:sldChg chg="addSp modSp add mod ord modAnim">
        <pc:chgData name="Said Nabi Lecturer FCSE" userId="22162f9c-d122-430c-b6e9-ac8024b7b6c6" providerId="ADAL" clId="{63A2EA4F-C832-8044-906D-F0B63E4766A7}" dt="2025-07-31T06:56:29.386" v="1942" actId="20577"/>
        <pc:sldMkLst>
          <pc:docMk/>
          <pc:sldMk cId="1494972583" sldId="370"/>
        </pc:sldMkLst>
      </pc:sldChg>
      <pc:sldChg chg="addSp delSp modSp add mod delAnim modAnim">
        <pc:chgData name="Said Nabi Lecturer FCSE" userId="22162f9c-d122-430c-b6e9-ac8024b7b6c6" providerId="ADAL" clId="{63A2EA4F-C832-8044-906D-F0B63E4766A7}" dt="2025-07-31T06:56:18.685" v="1938" actId="313"/>
        <pc:sldMkLst>
          <pc:docMk/>
          <pc:sldMk cId="2520946812" sldId="371"/>
        </pc:sldMkLst>
      </pc:sldChg>
      <pc:sldChg chg="addSp delSp modSp add mod addAnim delAnim modAnim">
        <pc:chgData name="Said Nabi Lecturer FCSE" userId="22162f9c-d122-430c-b6e9-ac8024b7b6c6" providerId="ADAL" clId="{63A2EA4F-C832-8044-906D-F0B63E4766A7}" dt="2025-07-31T07:08:48.894" v="1969"/>
        <pc:sldMkLst>
          <pc:docMk/>
          <pc:sldMk cId="1395159004" sldId="372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31T11:49:40.335" v="2112" actId="20577"/>
        <pc:sldMkLst>
          <pc:docMk/>
          <pc:sldMk cId="3840381346" sldId="373"/>
        </pc:sldMkLst>
      </pc:sldChg>
      <pc:sldChg chg="modSp add mod modNotesTx">
        <pc:chgData name="Said Nabi Lecturer FCSE" userId="22162f9c-d122-430c-b6e9-ac8024b7b6c6" providerId="ADAL" clId="{63A2EA4F-C832-8044-906D-F0B63E4766A7}" dt="2025-07-31T11:49:34.805" v="2111" actId="20577"/>
        <pc:sldMkLst>
          <pc:docMk/>
          <pc:sldMk cId="313620583" sldId="374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31T11:49:27.662" v="2110" actId="20577"/>
        <pc:sldMkLst>
          <pc:docMk/>
          <pc:sldMk cId="4038431162" sldId="375"/>
        </pc:sldMkLst>
      </pc:sldChg>
      <pc:sldChg chg="addSp modSp add mod modAnim modNotesTx">
        <pc:chgData name="Said Nabi Lecturer FCSE" userId="22162f9c-d122-430c-b6e9-ac8024b7b6c6" providerId="ADAL" clId="{63A2EA4F-C832-8044-906D-F0B63E4766A7}" dt="2025-07-31T11:49:22.607" v="2109" actId="20577"/>
        <pc:sldMkLst>
          <pc:docMk/>
          <pc:sldMk cId="1083104651" sldId="376"/>
        </pc:sldMkLst>
      </pc:sldChg>
      <pc:sldChg chg="modSp add mod modAnim modNotesTx">
        <pc:chgData name="Said Nabi Lecturer FCSE" userId="22162f9c-d122-430c-b6e9-ac8024b7b6c6" providerId="ADAL" clId="{63A2EA4F-C832-8044-906D-F0B63E4766A7}" dt="2025-07-31T11:49:17.775" v="2108" actId="20577"/>
        <pc:sldMkLst>
          <pc:docMk/>
          <pc:sldMk cId="1971644592" sldId="377"/>
        </pc:sldMkLst>
      </pc:sldChg>
      <pc:sldChg chg="modSp add mod modNotesTx">
        <pc:chgData name="Said Nabi Lecturer FCSE" userId="22162f9c-d122-430c-b6e9-ac8024b7b6c6" providerId="ADAL" clId="{63A2EA4F-C832-8044-906D-F0B63E4766A7}" dt="2025-07-31T11:55:41.802" v="2180" actId="20577"/>
        <pc:sldMkLst>
          <pc:docMk/>
          <pc:sldMk cId="3616486474" sldId="378"/>
        </pc:sldMkLst>
      </pc:sldChg>
      <pc:sldChg chg="modSp add mod modNotesTx">
        <pc:chgData name="Said Nabi Lecturer FCSE" userId="22162f9c-d122-430c-b6e9-ac8024b7b6c6" providerId="ADAL" clId="{63A2EA4F-C832-8044-906D-F0B63E4766A7}" dt="2025-07-31T11:49:09.062" v="2106" actId="20577"/>
        <pc:sldMkLst>
          <pc:docMk/>
          <pc:sldMk cId="3311277269" sldId="379"/>
        </pc:sldMkLst>
      </pc:sldChg>
      <pc:sldChg chg="add del">
        <pc:chgData name="Said Nabi Lecturer FCSE" userId="22162f9c-d122-430c-b6e9-ac8024b7b6c6" providerId="ADAL" clId="{63A2EA4F-C832-8044-906D-F0B63E4766A7}" dt="2025-07-31T11:44:20.846" v="2105" actId="2696"/>
        <pc:sldMkLst>
          <pc:docMk/>
          <pc:sldMk cId="1845218923" sldId="380"/>
        </pc:sldMkLst>
      </pc:sldChg>
      <pc:sldChg chg="addSp delSp modSp add mod ord modAnim">
        <pc:chgData name="Said Nabi Lecturer FCSE" userId="22162f9c-d122-430c-b6e9-ac8024b7b6c6" providerId="ADAL" clId="{63A2EA4F-C832-8044-906D-F0B63E4766A7}" dt="2025-07-31T12:42:54.315" v="2208"/>
        <pc:sldMkLst>
          <pc:docMk/>
          <pc:sldMk cId="2737593081" sldId="380"/>
        </pc:sldMkLst>
      </pc:sldChg>
      <pc:sldChg chg="modSp add mod modNotesTx">
        <pc:chgData name="Said Nabi Lecturer FCSE" userId="22162f9c-d122-430c-b6e9-ac8024b7b6c6" providerId="ADAL" clId="{63A2EA4F-C832-8044-906D-F0B63E4766A7}" dt="2025-07-31T12:45:11.977" v="2224" actId="20577"/>
        <pc:sldMkLst>
          <pc:docMk/>
          <pc:sldMk cId="2592197823" sldId="381"/>
        </pc:sldMkLst>
      </pc:sldChg>
      <pc:sldChg chg="add del">
        <pc:chgData name="Said Nabi Lecturer FCSE" userId="22162f9c-d122-430c-b6e9-ac8024b7b6c6" providerId="ADAL" clId="{63A2EA4F-C832-8044-906D-F0B63E4766A7}" dt="2025-07-31T11:44:15.603" v="2103" actId="2890"/>
        <pc:sldMkLst>
          <pc:docMk/>
          <pc:sldMk cId="2822925828" sldId="381"/>
        </pc:sldMkLst>
      </pc:sldChg>
      <pc:sldChg chg="modSp add mod modNotesTx">
        <pc:chgData name="Said Nabi Lecturer FCSE" userId="22162f9c-d122-430c-b6e9-ac8024b7b6c6" providerId="ADAL" clId="{63A2EA4F-C832-8044-906D-F0B63E4766A7}" dt="2025-07-31T12:46:52.354" v="2236" actId="20577"/>
        <pc:sldMkLst>
          <pc:docMk/>
          <pc:sldMk cId="421580266" sldId="382"/>
        </pc:sldMkLst>
      </pc:sldChg>
      <pc:sldChg chg="addSp modSp add mod modNotesTx">
        <pc:chgData name="Said Nabi Lecturer FCSE" userId="22162f9c-d122-430c-b6e9-ac8024b7b6c6" providerId="ADAL" clId="{63A2EA4F-C832-8044-906D-F0B63E4766A7}" dt="2025-07-31T12:49:05.080" v="2250" actId="20577"/>
        <pc:sldMkLst>
          <pc:docMk/>
          <pc:sldMk cId="3261006498" sldId="383"/>
        </pc:sldMkLst>
      </pc:sldChg>
    </pc:docChg>
  </pc:docChgLst>
  <pc:docChgLst>
    <pc:chgData name="Said Nabi Lecturer FCSE" userId="22162f9c-d122-430c-b6e9-ac8024b7b6c6" providerId="ADAL" clId="{5C3D23FC-3187-CF4E-92B7-91605870A461}"/>
    <pc:docChg chg="undo custSel addSld delSld modSld">
      <pc:chgData name="Said Nabi Lecturer FCSE" userId="22162f9c-d122-430c-b6e9-ac8024b7b6c6" providerId="ADAL" clId="{5C3D23FC-3187-CF4E-92B7-91605870A461}" dt="2025-09-12T08:14:24.087" v="1154" actId="2696"/>
      <pc:docMkLst>
        <pc:docMk/>
      </pc:docMkLst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950663639" sldId="337"/>
        </pc:sldMkLst>
      </pc:sldChg>
      <pc:sldChg chg="modSp add mod modAnim">
        <pc:chgData name="Said Nabi Lecturer FCSE" userId="22162f9c-d122-430c-b6e9-ac8024b7b6c6" providerId="ADAL" clId="{5C3D23FC-3187-CF4E-92B7-91605870A461}" dt="2025-09-12T05:30:40.871" v="787" actId="20577"/>
        <pc:sldMkLst>
          <pc:docMk/>
          <pc:sldMk cId="1096063026" sldId="337"/>
        </pc:sldMkLst>
      </pc:sldChg>
      <pc:sldChg chg="modSp add mod modAnim">
        <pc:chgData name="Said Nabi Lecturer FCSE" userId="22162f9c-d122-430c-b6e9-ac8024b7b6c6" providerId="ADAL" clId="{5C3D23FC-3187-CF4E-92B7-91605870A461}" dt="2025-09-12T05:29:25.297" v="764" actId="1076"/>
        <pc:sldMkLst>
          <pc:docMk/>
          <pc:sldMk cId="1782271132" sldId="338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771841750" sldId="338"/>
        </pc:sldMkLst>
      </pc:sldChg>
      <pc:sldChg chg="modSp add del">
        <pc:chgData name="Said Nabi Lecturer FCSE" userId="22162f9c-d122-430c-b6e9-ac8024b7b6c6" providerId="ADAL" clId="{5C3D23FC-3187-CF4E-92B7-91605870A461}" dt="2025-09-12T08:14:24.035" v="1150" actId="2696"/>
        <pc:sldMkLst>
          <pc:docMk/>
          <pc:sldMk cId="969253351" sldId="339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190156775" sldId="339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12485652" sldId="340"/>
        </pc:sldMkLst>
      </pc:sldChg>
      <pc:sldChg chg="modSp add del">
        <pc:chgData name="Said Nabi Lecturer FCSE" userId="22162f9c-d122-430c-b6e9-ac8024b7b6c6" providerId="ADAL" clId="{5C3D23FC-3187-CF4E-92B7-91605870A461}" dt="2025-09-12T08:14:24.062" v="1151" actId="2696"/>
        <pc:sldMkLst>
          <pc:docMk/>
          <pc:sldMk cId="3879532788" sldId="340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1316631682" sldId="341"/>
        </pc:sldMkLst>
      </pc:sldChg>
      <pc:sldChg chg="modSp add del">
        <pc:chgData name="Said Nabi Lecturer FCSE" userId="22162f9c-d122-430c-b6e9-ac8024b7b6c6" providerId="ADAL" clId="{5C3D23FC-3187-CF4E-92B7-91605870A461}" dt="2025-09-12T08:14:24.070" v="1152" actId="2696"/>
        <pc:sldMkLst>
          <pc:docMk/>
          <pc:sldMk cId="4053699832" sldId="341"/>
        </pc:sldMkLst>
      </pc:sldChg>
      <pc:sldChg chg="modSp add del">
        <pc:chgData name="Said Nabi Lecturer FCSE" userId="22162f9c-d122-430c-b6e9-ac8024b7b6c6" providerId="ADAL" clId="{5C3D23FC-3187-CF4E-92B7-91605870A461}" dt="2025-09-12T08:14:24.077" v="1153" actId="2696"/>
        <pc:sldMkLst>
          <pc:docMk/>
          <pc:sldMk cId="2732423598" sldId="342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935591733" sldId="342"/>
        </pc:sldMkLst>
      </pc:sldChg>
      <pc:sldChg chg="modSp add del">
        <pc:chgData name="Said Nabi Lecturer FCSE" userId="22162f9c-d122-430c-b6e9-ac8024b7b6c6" providerId="ADAL" clId="{5C3D23FC-3187-CF4E-92B7-91605870A461}" dt="2025-09-12T08:14:24.087" v="1154" actId="2696"/>
        <pc:sldMkLst>
          <pc:docMk/>
          <pc:sldMk cId="1523823777" sldId="343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3554708832" sldId="343"/>
        </pc:sldMkLst>
      </pc:sldChg>
      <pc:sldChg chg="modSp mod">
        <pc:chgData name="Said Nabi Lecturer FCSE" userId="22162f9c-d122-430c-b6e9-ac8024b7b6c6" providerId="ADAL" clId="{5C3D23FC-3187-CF4E-92B7-91605870A461}" dt="2025-09-12T01:34:37.532" v="1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5C3D23FC-3187-CF4E-92B7-91605870A461}" dt="2025-09-12T01:34:37.532" v="1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addSp delSp modSp mod">
        <pc:chgData name="Said Nabi Lecturer FCSE" userId="22162f9c-d122-430c-b6e9-ac8024b7b6c6" providerId="ADAL" clId="{5C3D23FC-3187-CF4E-92B7-91605870A461}" dt="2025-09-12T02:26:55.009" v="362" actId="21"/>
        <pc:sldMkLst>
          <pc:docMk/>
          <pc:sldMk cId="1890934650" sldId="1019"/>
        </pc:sldMkLst>
      </pc:sldChg>
      <pc:sldChg chg="add del">
        <pc:chgData name="Said Nabi Lecturer FCSE" userId="22162f9c-d122-430c-b6e9-ac8024b7b6c6" providerId="ADAL" clId="{5C3D23FC-3187-CF4E-92B7-91605870A461}" dt="2025-09-12T01:35:35.556" v="72" actId="2696"/>
        <pc:sldMkLst>
          <pc:docMk/>
          <pc:sldMk cId="3622696953" sldId="1097"/>
        </pc:sldMkLst>
      </pc:sldChg>
      <pc:sldChg chg="add del">
        <pc:chgData name="Said Nabi Lecturer FCSE" userId="22162f9c-d122-430c-b6e9-ac8024b7b6c6" providerId="ADAL" clId="{5C3D23FC-3187-CF4E-92B7-91605870A461}" dt="2025-09-12T01:35:35.577" v="73" actId="2696"/>
        <pc:sldMkLst>
          <pc:docMk/>
          <pc:sldMk cId="3760669795" sldId="1098"/>
        </pc:sldMkLst>
      </pc:sldChg>
      <pc:sldChg chg="add del">
        <pc:chgData name="Said Nabi Lecturer FCSE" userId="22162f9c-d122-430c-b6e9-ac8024b7b6c6" providerId="ADAL" clId="{5C3D23FC-3187-CF4E-92B7-91605870A461}" dt="2025-09-12T01:35:35.605" v="75" actId="2696"/>
        <pc:sldMkLst>
          <pc:docMk/>
          <pc:sldMk cId="1038352189" sldId="1100"/>
        </pc:sldMkLst>
      </pc:sldChg>
      <pc:sldChg chg="add del">
        <pc:chgData name="Said Nabi Lecturer FCSE" userId="22162f9c-d122-430c-b6e9-ac8024b7b6c6" providerId="ADAL" clId="{5C3D23FC-3187-CF4E-92B7-91605870A461}" dt="2025-09-12T01:35:35.616" v="76" actId="2696"/>
        <pc:sldMkLst>
          <pc:docMk/>
          <pc:sldMk cId="4279825855" sldId="1101"/>
        </pc:sldMkLst>
      </pc:sldChg>
      <pc:sldChg chg="add del">
        <pc:chgData name="Said Nabi Lecturer FCSE" userId="22162f9c-d122-430c-b6e9-ac8024b7b6c6" providerId="ADAL" clId="{5C3D23FC-3187-CF4E-92B7-91605870A461}" dt="2025-09-12T01:35:35.625" v="77" actId="2696"/>
        <pc:sldMkLst>
          <pc:docMk/>
          <pc:sldMk cId="599551991" sldId="1102"/>
        </pc:sldMkLst>
      </pc:sldChg>
      <pc:sldChg chg="add del">
        <pc:chgData name="Said Nabi Lecturer FCSE" userId="22162f9c-d122-430c-b6e9-ac8024b7b6c6" providerId="ADAL" clId="{5C3D23FC-3187-CF4E-92B7-91605870A461}" dt="2025-09-12T01:35:35.634" v="78" actId="2696"/>
        <pc:sldMkLst>
          <pc:docMk/>
          <pc:sldMk cId="2514025918" sldId="1103"/>
        </pc:sldMkLst>
      </pc:sldChg>
      <pc:sldChg chg="add del">
        <pc:chgData name="Said Nabi Lecturer FCSE" userId="22162f9c-d122-430c-b6e9-ac8024b7b6c6" providerId="ADAL" clId="{5C3D23FC-3187-CF4E-92B7-91605870A461}" dt="2025-09-12T01:35:35.644" v="79" actId="2696"/>
        <pc:sldMkLst>
          <pc:docMk/>
          <pc:sldMk cId="858104786" sldId="1104"/>
        </pc:sldMkLst>
      </pc:sldChg>
      <pc:sldChg chg="add del">
        <pc:chgData name="Said Nabi Lecturer FCSE" userId="22162f9c-d122-430c-b6e9-ac8024b7b6c6" providerId="ADAL" clId="{5C3D23FC-3187-CF4E-92B7-91605870A461}" dt="2025-09-12T01:35:35.654" v="80" actId="2696"/>
        <pc:sldMkLst>
          <pc:docMk/>
          <pc:sldMk cId="3344359515" sldId="1105"/>
        </pc:sldMkLst>
      </pc:sldChg>
      <pc:sldChg chg="add del">
        <pc:chgData name="Said Nabi Lecturer FCSE" userId="22162f9c-d122-430c-b6e9-ac8024b7b6c6" providerId="ADAL" clId="{5C3D23FC-3187-CF4E-92B7-91605870A461}" dt="2025-09-12T01:35:35.665" v="81" actId="2696"/>
        <pc:sldMkLst>
          <pc:docMk/>
          <pc:sldMk cId="743226945" sldId="1106"/>
        </pc:sldMkLst>
      </pc:sldChg>
      <pc:sldChg chg="add del">
        <pc:chgData name="Said Nabi Lecturer FCSE" userId="22162f9c-d122-430c-b6e9-ac8024b7b6c6" providerId="ADAL" clId="{5C3D23FC-3187-CF4E-92B7-91605870A461}" dt="2025-09-12T01:35:35.592" v="74" actId="2696"/>
        <pc:sldMkLst>
          <pc:docMk/>
          <pc:sldMk cId="3263338990" sldId="1107"/>
        </pc:sldMkLst>
      </pc:sldChg>
      <pc:sldChg chg="add del">
        <pc:chgData name="Said Nabi Lecturer FCSE" userId="22162f9c-d122-430c-b6e9-ac8024b7b6c6" providerId="ADAL" clId="{5C3D23FC-3187-CF4E-92B7-91605870A461}" dt="2025-09-12T01:35:35.671" v="82" actId="2696"/>
        <pc:sldMkLst>
          <pc:docMk/>
          <pc:sldMk cId="2214456818" sldId="1109"/>
        </pc:sldMkLst>
      </pc:sldChg>
      <pc:sldChg chg="add del">
        <pc:chgData name="Said Nabi Lecturer FCSE" userId="22162f9c-d122-430c-b6e9-ac8024b7b6c6" providerId="ADAL" clId="{5C3D23FC-3187-CF4E-92B7-91605870A461}" dt="2025-09-12T01:35:35.692" v="84" actId="2696"/>
        <pc:sldMkLst>
          <pc:docMk/>
          <pc:sldMk cId="1707629631" sldId="1111"/>
        </pc:sldMkLst>
      </pc:sldChg>
      <pc:sldChg chg="add del">
        <pc:chgData name="Said Nabi Lecturer FCSE" userId="22162f9c-d122-430c-b6e9-ac8024b7b6c6" providerId="ADAL" clId="{5C3D23FC-3187-CF4E-92B7-91605870A461}" dt="2025-09-12T01:35:35.706" v="85" actId="2696"/>
        <pc:sldMkLst>
          <pc:docMk/>
          <pc:sldMk cId="2460403975" sldId="1112"/>
        </pc:sldMkLst>
      </pc:sldChg>
      <pc:sldChg chg="add del">
        <pc:chgData name="Said Nabi Lecturer FCSE" userId="22162f9c-d122-430c-b6e9-ac8024b7b6c6" providerId="ADAL" clId="{5C3D23FC-3187-CF4E-92B7-91605870A461}" dt="2025-09-12T01:35:35.725" v="87" actId="2696"/>
        <pc:sldMkLst>
          <pc:docMk/>
          <pc:sldMk cId="3693101677" sldId="1113"/>
        </pc:sldMkLst>
      </pc:sldChg>
      <pc:sldChg chg="add del">
        <pc:chgData name="Said Nabi Lecturer FCSE" userId="22162f9c-d122-430c-b6e9-ac8024b7b6c6" providerId="ADAL" clId="{5C3D23FC-3187-CF4E-92B7-91605870A461}" dt="2025-09-12T01:35:35.716" v="86" actId="2696"/>
        <pc:sldMkLst>
          <pc:docMk/>
          <pc:sldMk cId="69748182" sldId="1114"/>
        </pc:sldMkLst>
      </pc:sldChg>
      <pc:sldChg chg="add del">
        <pc:chgData name="Said Nabi Lecturer FCSE" userId="22162f9c-d122-430c-b6e9-ac8024b7b6c6" providerId="ADAL" clId="{5C3D23FC-3187-CF4E-92B7-91605870A461}" dt="2025-09-12T01:35:35.735" v="88" actId="2696"/>
        <pc:sldMkLst>
          <pc:docMk/>
          <pc:sldMk cId="2296264458" sldId="1115"/>
        </pc:sldMkLst>
      </pc:sldChg>
      <pc:sldChg chg="add del">
        <pc:chgData name="Said Nabi Lecturer FCSE" userId="22162f9c-d122-430c-b6e9-ac8024b7b6c6" providerId="ADAL" clId="{5C3D23FC-3187-CF4E-92B7-91605870A461}" dt="2025-09-12T01:35:35.746" v="89" actId="2696"/>
        <pc:sldMkLst>
          <pc:docMk/>
          <pc:sldMk cId="466852178" sldId="1116"/>
        </pc:sldMkLst>
      </pc:sldChg>
      <pc:sldChg chg="add del">
        <pc:chgData name="Said Nabi Lecturer FCSE" userId="22162f9c-d122-430c-b6e9-ac8024b7b6c6" providerId="ADAL" clId="{5C3D23FC-3187-CF4E-92B7-91605870A461}" dt="2025-09-12T01:35:35.751" v="90" actId="2696"/>
        <pc:sldMkLst>
          <pc:docMk/>
          <pc:sldMk cId="1831332921" sldId="1117"/>
        </pc:sldMkLst>
      </pc:sldChg>
      <pc:sldChg chg="add del">
        <pc:chgData name="Said Nabi Lecturer FCSE" userId="22162f9c-d122-430c-b6e9-ac8024b7b6c6" providerId="ADAL" clId="{5C3D23FC-3187-CF4E-92B7-91605870A461}" dt="2025-09-12T01:35:35.771" v="92" actId="2696"/>
        <pc:sldMkLst>
          <pc:docMk/>
          <pc:sldMk cId="1358618617" sldId="1118"/>
        </pc:sldMkLst>
      </pc:sldChg>
      <pc:sldChg chg="add del">
        <pc:chgData name="Said Nabi Lecturer FCSE" userId="22162f9c-d122-430c-b6e9-ac8024b7b6c6" providerId="ADAL" clId="{5C3D23FC-3187-CF4E-92B7-91605870A461}" dt="2025-09-12T01:35:35.776" v="93" actId="2696"/>
        <pc:sldMkLst>
          <pc:docMk/>
          <pc:sldMk cId="2943906399" sldId="1119"/>
        </pc:sldMkLst>
      </pc:sldChg>
      <pc:sldChg chg="add del">
        <pc:chgData name="Said Nabi Lecturer FCSE" userId="22162f9c-d122-430c-b6e9-ac8024b7b6c6" providerId="ADAL" clId="{5C3D23FC-3187-CF4E-92B7-91605870A461}" dt="2025-09-12T01:35:35.791" v="95" actId="2696"/>
        <pc:sldMkLst>
          <pc:docMk/>
          <pc:sldMk cId="250426232" sldId="1120"/>
        </pc:sldMkLst>
      </pc:sldChg>
      <pc:sldChg chg="add del">
        <pc:chgData name="Said Nabi Lecturer FCSE" userId="22162f9c-d122-430c-b6e9-ac8024b7b6c6" providerId="ADAL" clId="{5C3D23FC-3187-CF4E-92B7-91605870A461}" dt="2025-09-12T01:35:35.762" v="91" actId="2696"/>
        <pc:sldMkLst>
          <pc:docMk/>
          <pc:sldMk cId="3780248084" sldId="1121"/>
        </pc:sldMkLst>
      </pc:sldChg>
      <pc:sldChg chg="add del">
        <pc:chgData name="Said Nabi Lecturer FCSE" userId="22162f9c-d122-430c-b6e9-ac8024b7b6c6" providerId="ADAL" clId="{5C3D23FC-3187-CF4E-92B7-91605870A461}" dt="2025-09-12T01:35:35.786" v="94" actId="2696"/>
        <pc:sldMkLst>
          <pc:docMk/>
          <pc:sldMk cId="329633590" sldId="1122"/>
        </pc:sldMkLst>
      </pc:sldChg>
      <pc:sldChg chg="add del">
        <pc:chgData name="Said Nabi Lecturer FCSE" userId="22162f9c-d122-430c-b6e9-ac8024b7b6c6" providerId="ADAL" clId="{5C3D23FC-3187-CF4E-92B7-91605870A461}" dt="2025-09-12T01:35:35.803" v="96" actId="2696"/>
        <pc:sldMkLst>
          <pc:docMk/>
          <pc:sldMk cId="3855118072" sldId="1123"/>
        </pc:sldMkLst>
      </pc:sldChg>
      <pc:sldChg chg="modSp mod modAnim">
        <pc:chgData name="Said Nabi Lecturer FCSE" userId="22162f9c-d122-430c-b6e9-ac8024b7b6c6" providerId="ADAL" clId="{5C3D23FC-3187-CF4E-92B7-91605870A461}" dt="2025-09-12T05:20:15.872" v="699" actId="1076"/>
        <pc:sldMkLst>
          <pc:docMk/>
          <pc:sldMk cId="3364439907" sldId="1124"/>
        </pc:sldMkLst>
        <pc:spChg chg="mod">
          <ac:chgData name="Said Nabi Lecturer FCSE" userId="22162f9c-d122-430c-b6e9-ac8024b7b6c6" providerId="ADAL" clId="{5C3D23FC-3187-CF4E-92B7-91605870A461}" dt="2025-09-12T05:20:15.872" v="699" actId="1076"/>
          <ac:spMkLst>
            <pc:docMk/>
            <pc:sldMk cId="3364439907" sldId="1124"/>
            <ac:spMk id="3" creationId="{3A2DEC95-DCE2-DE72-424C-58584EE884C8}"/>
          </ac:spMkLst>
        </pc:spChg>
      </pc:sldChg>
      <pc:sldChg chg="add del">
        <pc:chgData name="Said Nabi Lecturer FCSE" userId="22162f9c-d122-430c-b6e9-ac8024b7b6c6" providerId="ADAL" clId="{5C3D23FC-3187-CF4E-92B7-91605870A461}" dt="2025-09-12T01:35:35.681" v="83" actId="2696"/>
        <pc:sldMkLst>
          <pc:docMk/>
          <pc:sldMk cId="1891952884" sldId="1125"/>
        </pc:sldMkLst>
      </pc:sldChg>
      <pc:sldChg chg="add del">
        <pc:chgData name="Said Nabi Lecturer FCSE" userId="22162f9c-d122-430c-b6e9-ac8024b7b6c6" providerId="ADAL" clId="{5C3D23FC-3187-CF4E-92B7-91605870A461}" dt="2025-09-12T01:35:35.813" v="97" actId="2696"/>
        <pc:sldMkLst>
          <pc:docMk/>
          <pc:sldMk cId="241760437" sldId="1126"/>
        </pc:sldMkLst>
      </pc:sldChg>
      <pc:sldChg chg="add del">
        <pc:chgData name="Said Nabi Lecturer FCSE" userId="22162f9c-d122-430c-b6e9-ac8024b7b6c6" providerId="ADAL" clId="{5C3D23FC-3187-CF4E-92B7-91605870A461}" dt="2025-09-12T01:35:35.824" v="98" actId="2696"/>
        <pc:sldMkLst>
          <pc:docMk/>
          <pc:sldMk cId="2896715979" sldId="1128"/>
        </pc:sldMkLst>
      </pc:sldChg>
      <pc:sldChg chg="add del">
        <pc:chgData name="Said Nabi Lecturer FCSE" userId="22162f9c-d122-430c-b6e9-ac8024b7b6c6" providerId="ADAL" clId="{5C3D23FC-3187-CF4E-92B7-91605870A461}" dt="2025-09-12T01:35:35.833" v="99" actId="2696"/>
        <pc:sldMkLst>
          <pc:docMk/>
          <pc:sldMk cId="593302822" sldId="1129"/>
        </pc:sldMkLst>
      </pc:sldChg>
      <pc:sldChg chg="add del">
        <pc:chgData name="Said Nabi Lecturer FCSE" userId="22162f9c-d122-430c-b6e9-ac8024b7b6c6" providerId="ADAL" clId="{5C3D23FC-3187-CF4E-92B7-91605870A461}" dt="2025-09-12T01:35:35.846" v="100" actId="2696"/>
        <pc:sldMkLst>
          <pc:docMk/>
          <pc:sldMk cId="3178279793" sldId="1130"/>
        </pc:sldMkLst>
      </pc:sldChg>
      <pc:sldChg chg="add del">
        <pc:chgData name="Said Nabi Lecturer FCSE" userId="22162f9c-d122-430c-b6e9-ac8024b7b6c6" providerId="ADAL" clId="{5C3D23FC-3187-CF4E-92B7-91605870A461}" dt="2025-09-12T01:35:35.850" v="101" actId="2696"/>
        <pc:sldMkLst>
          <pc:docMk/>
          <pc:sldMk cId="2303797746" sldId="1131"/>
        </pc:sldMkLst>
      </pc:sldChg>
      <pc:sldChg chg="add del">
        <pc:chgData name="Said Nabi Lecturer FCSE" userId="22162f9c-d122-430c-b6e9-ac8024b7b6c6" providerId="ADAL" clId="{5C3D23FC-3187-CF4E-92B7-91605870A461}" dt="2025-09-12T01:35:35.858" v="102" actId="2696"/>
        <pc:sldMkLst>
          <pc:docMk/>
          <pc:sldMk cId="2144598065" sldId="1132"/>
        </pc:sldMkLst>
      </pc:sldChg>
      <pc:sldChg chg="add del">
        <pc:chgData name="Said Nabi Lecturer FCSE" userId="22162f9c-d122-430c-b6e9-ac8024b7b6c6" providerId="ADAL" clId="{5C3D23FC-3187-CF4E-92B7-91605870A461}" dt="2025-09-12T01:35:35.869" v="103" actId="2696"/>
        <pc:sldMkLst>
          <pc:docMk/>
          <pc:sldMk cId="3198496999" sldId="1133"/>
        </pc:sldMkLst>
      </pc:sldChg>
      <pc:sldChg chg="add del">
        <pc:chgData name="Said Nabi Lecturer FCSE" userId="22162f9c-d122-430c-b6e9-ac8024b7b6c6" providerId="ADAL" clId="{5C3D23FC-3187-CF4E-92B7-91605870A461}" dt="2025-09-12T01:35:35.879" v="104" actId="2696"/>
        <pc:sldMkLst>
          <pc:docMk/>
          <pc:sldMk cId="1218247055" sldId="1134"/>
        </pc:sldMkLst>
      </pc:sldChg>
      <pc:sldChg chg="add del">
        <pc:chgData name="Said Nabi Lecturer FCSE" userId="22162f9c-d122-430c-b6e9-ac8024b7b6c6" providerId="ADAL" clId="{5C3D23FC-3187-CF4E-92B7-91605870A461}" dt="2025-09-12T01:35:35.889" v="105" actId="2696"/>
        <pc:sldMkLst>
          <pc:docMk/>
          <pc:sldMk cId="872205297" sldId="1135"/>
        </pc:sldMkLst>
      </pc:sldChg>
      <pc:sldChg chg="add del">
        <pc:chgData name="Said Nabi Lecturer FCSE" userId="22162f9c-d122-430c-b6e9-ac8024b7b6c6" providerId="ADAL" clId="{5C3D23FC-3187-CF4E-92B7-91605870A461}" dt="2025-09-12T01:35:21.912" v="37" actId="2696"/>
        <pc:sldMkLst>
          <pc:docMk/>
          <pc:sldMk cId="403607528" sldId="1136"/>
        </pc:sldMkLst>
      </pc:sldChg>
      <pc:sldChg chg="delSp modSp mod delAnim">
        <pc:chgData name="Said Nabi Lecturer FCSE" userId="22162f9c-d122-430c-b6e9-ac8024b7b6c6" providerId="ADAL" clId="{5C3D23FC-3187-CF4E-92B7-91605870A461}" dt="2025-09-12T05:21:35.404" v="701" actId="1076"/>
        <pc:sldMkLst>
          <pc:docMk/>
          <pc:sldMk cId="248812704" sldId="1137"/>
        </pc:sldMkLst>
      </pc:sldChg>
      <pc:sldChg chg="addSp delSp modSp add mod delAnim modAnim">
        <pc:chgData name="Said Nabi Lecturer FCSE" userId="22162f9c-d122-430c-b6e9-ac8024b7b6c6" providerId="ADAL" clId="{5C3D23FC-3187-CF4E-92B7-91605870A461}" dt="2025-09-12T05:21:44.138" v="704" actId="1076"/>
        <pc:sldMkLst>
          <pc:docMk/>
          <pc:sldMk cId="1938970744" sldId="1138"/>
        </pc:sldMkLst>
      </pc:sldChg>
      <pc:sldChg chg="addSp modSp add mod modAnim">
        <pc:chgData name="Said Nabi Lecturer FCSE" userId="22162f9c-d122-430c-b6e9-ac8024b7b6c6" providerId="ADAL" clId="{5C3D23FC-3187-CF4E-92B7-91605870A461}" dt="2025-09-12T05:22:50.666" v="713" actId="113"/>
        <pc:sldMkLst>
          <pc:docMk/>
          <pc:sldMk cId="1566437426" sldId="1139"/>
        </pc:sldMkLst>
      </pc:sldChg>
      <pc:sldChg chg="addSp delSp modSp add mod delAnim modAnim">
        <pc:chgData name="Said Nabi Lecturer FCSE" userId="22162f9c-d122-430c-b6e9-ac8024b7b6c6" providerId="ADAL" clId="{5C3D23FC-3187-CF4E-92B7-91605870A461}" dt="2025-09-12T05:24:54.392" v="724" actId="5793"/>
        <pc:sldMkLst>
          <pc:docMk/>
          <pc:sldMk cId="3780307356" sldId="1140"/>
        </pc:sldMkLst>
      </pc:sldChg>
      <pc:sldChg chg="addSp delSp modSp new mod addAnim delAnim modAnim">
        <pc:chgData name="Said Nabi Lecturer FCSE" userId="22162f9c-d122-430c-b6e9-ac8024b7b6c6" providerId="ADAL" clId="{5C3D23FC-3187-CF4E-92B7-91605870A461}" dt="2025-09-12T05:28:42.104" v="760" actId="20577"/>
        <pc:sldMkLst>
          <pc:docMk/>
          <pc:sldMk cId="580909099" sldId="1141"/>
        </pc:sldMkLst>
      </pc:sldChg>
      <pc:sldChg chg="delSp modSp add mod modNotesTx">
        <pc:chgData name="Said Nabi Lecturer FCSE" userId="22162f9c-d122-430c-b6e9-ac8024b7b6c6" providerId="ADAL" clId="{5C3D23FC-3187-CF4E-92B7-91605870A461}" dt="2025-09-12T05:26:40.700" v="742" actId="207"/>
        <pc:sldMkLst>
          <pc:docMk/>
          <pc:sldMk cId="1849588551" sldId="1142"/>
        </pc:sldMkLst>
      </pc:sldChg>
      <pc:sldChg chg="delSp modSp add mod">
        <pc:chgData name="Said Nabi Lecturer FCSE" userId="22162f9c-d122-430c-b6e9-ac8024b7b6c6" providerId="ADAL" clId="{5C3D23FC-3187-CF4E-92B7-91605870A461}" dt="2025-09-12T05:46:41.849" v="897" actId="5793"/>
        <pc:sldMkLst>
          <pc:docMk/>
          <pc:sldMk cId="2474882224" sldId="1143"/>
        </pc:sldMkLst>
      </pc:sldChg>
      <pc:sldChg chg="addSp delSp modSp add mod modAnim">
        <pc:chgData name="Said Nabi Lecturer FCSE" userId="22162f9c-d122-430c-b6e9-ac8024b7b6c6" providerId="ADAL" clId="{5C3D23FC-3187-CF4E-92B7-91605870A461}" dt="2025-09-12T06:18:20.019" v="1074" actId="1076"/>
        <pc:sldMkLst>
          <pc:docMk/>
          <pc:sldMk cId="4248586032" sldId="1144"/>
        </pc:sldMkLst>
      </pc:sldChg>
      <pc:sldChg chg="delSp modSp add mod">
        <pc:chgData name="Said Nabi Lecturer FCSE" userId="22162f9c-d122-430c-b6e9-ac8024b7b6c6" providerId="ADAL" clId="{5C3D23FC-3187-CF4E-92B7-91605870A461}" dt="2025-09-12T05:59:51.729" v="1017" actId="1076"/>
        <pc:sldMkLst>
          <pc:docMk/>
          <pc:sldMk cId="589527899" sldId="1145"/>
        </pc:sldMkLst>
      </pc:sldChg>
      <pc:sldChg chg="addSp delSp modSp add mod modAnim">
        <pc:chgData name="Said Nabi Lecturer FCSE" userId="22162f9c-d122-430c-b6e9-ac8024b7b6c6" providerId="ADAL" clId="{5C3D23FC-3187-CF4E-92B7-91605870A461}" dt="2025-09-12T06:21:59.413" v="1083" actId="1076"/>
        <pc:sldMkLst>
          <pc:docMk/>
          <pc:sldMk cId="4008382073" sldId="1146"/>
        </pc:sldMkLst>
      </pc:sldChg>
      <pc:sldChg chg="delSp modSp add mod">
        <pc:chgData name="Said Nabi Lecturer FCSE" userId="22162f9c-d122-430c-b6e9-ac8024b7b6c6" providerId="ADAL" clId="{5C3D23FC-3187-CF4E-92B7-91605870A461}" dt="2025-09-12T07:17:37.248" v="1149" actId="5793"/>
        <pc:sldMkLst>
          <pc:docMk/>
          <pc:sldMk cId="1622355600" sldId="1147"/>
        </pc:sldMkLst>
      </pc:sldChg>
    </pc:docChg>
  </pc:docChgLst>
  <pc:docChgLst>
    <pc:chgData clId="Web-{757F4177-8241-6F18-5838-D89D6286101F}"/>
    <pc:docChg chg="modSld">
      <pc:chgData name="" userId="" providerId="" clId="Web-{757F4177-8241-6F18-5838-D89D6286101F}" dt="2025-09-19T06:48:38.855" v="0" actId="20577"/>
      <pc:docMkLst>
        <pc:docMk/>
      </pc:docMkLst>
      <pc:sldChg chg="modSp">
        <pc:chgData name="" userId="" providerId="" clId="Web-{757F4177-8241-6F18-5838-D89D6286101F}" dt="2025-09-19T06:48:38.855" v="0" actId="20577"/>
        <pc:sldMkLst>
          <pc:docMk/>
          <pc:sldMk cId="1696953445" sldId="384"/>
        </pc:sldMkLst>
        <pc:spChg chg="mod">
          <ac:chgData name="" userId="" providerId="" clId="Web-{757F4177-8241-6F18-5838-D89D6286101F}" dt="2025-09-19T06:48:38.855" v="0" actId="20577"/>
          <ac:spMkLst>
            <pc:docMk/>
            <pc:sldMk cId="1696953445" sldId="384"/>
            <ac:spMk id="4" creationId="{00000000-0000-0000-0000-000000000000}"/>
          </ac:spMkLst>
        </pc:spChg>
      </pc:sldChg>
    </pc:docChg>
  </pc:docChgLst>
  <pc:docChgLst>
    <pc:chgData name="Said Nabi Lecturer FCSE" userId="22162f9c-d122-430c-b6e9-ac8024b7b6c6" providerId="ADAL" clId="{4D02BC02-CA40-0145-8FAF-6BE3E7D9936D}"/>
    <pc:docChg chg="undo custSel addSld delSld modSld">
      <pc:chgData name="Said Nabi Lecturer FCSE" userId="22162f9c-d122-430c-b6e9-ac8024b7b6c6" providerId="ADAL" clId="{4D02BC02-CA40-0145-8FAF-6BE3E7D9936D}" dt="2025-09-18T06:13:14.080" v="279"/>
      <pc:docMkLst>
        <pc:docMk/>
      </pc:docMkLst>
      <pc:sldChg chg="modNotesTx">
        <pc:chgData name="Said Nabi Lecturer FCSE" userId="22162f9c-d122-430c-b6e9-ac8024b7b6c6" providerId="ADAL" clId="{4D02BC02-CA40-0145-8FAF-6BE3E7D9936D}" dt="2025-09-15T01:23:29.240" v="1" actId="20577"/>
        <pc:sldMkLst>
          <pc:docMk/>
          <pc:sldMk cId="1096063026" sldId="337"/>
        </pc:sldMkLst>
      </pc:sldChg>
      <pc:sldChg chg="modSp modNotesTx">
        <pc:chgData name="Said Nabi Lecturer FCSE" userId="22162f9c-d122-430c-b6e9-ac8024b7b6c6" providerId="ADAL" clId="{4D02BC02-CA40-0145-8FAF-6BE3E7D9936D}" dt="2025-09-16T04:59:56.066" v="18" actId="5793"/>
        <pc:sldMkLst>
          <pc:docMk/>
          <pc:sldMk cId="1782271132" sldId="338"/>
        </pc:sldMkLst>
      </pc:sldChg>
      <pc:sldChg chg="modAnim">
        <pc:chgData name="Said Nabi Lecturer FCSE" userId="22162f9c-d122-430c-b6e9-ac8024b7b6c6" providerId="ADAL" clId="{4D02BC02-CA40-0145-8FAF-6BE3E7D9936D}" dt="2025-09-18T06:13:14.080" v="279"/>
        <pc:sldMkLst>
          <pc:docMk/>
          <pc:sldMk cId="580909099" sldId="1141"/>
        </pc:sldMkLst>
      </pc:sldChg>
      <pc:sldChg chg="addSp modSp mod">
        <pc:chgData name="Said Nabi Lecturer FCSE" userId="22162f9c-d122-430c-b6e9-ac8024b7b6c6" providerId="ADAL" clId="{4D02BC02-CA40-0145-8FAF-6BE3E7D9936D}" dt="2025-09-16T05:31:28.156" v="24" actId="14100"/>
        <pc:sldMkLst>
          <pc:docMk/>
          <pc:sldMk cId="2474882224" sldId="1143"/>
        </pc:sldMkLst>
      </pc:sldChg>
      <pc:sldChg chg="modNotesTx">
        <pc:chgData name="Said Nabi Lecturer FCSE" userId="22162f9c-d122-430c-b6e9-ac8024b7b6c6" providerId="ADAL" clId="{4D02BC02-CA40-0145-8FAF-6BE3E7D9936D}" dt="2025-09-16T02:37:32.298" v="2" actId="20577"/>
        <pc:sldMkLst>
          <pc:docMk/>
          <pc:sldMk cId="1622355600" sldId="1147"/>
        </pc:sldMkLst>
      </pc:sldChg>
      <pc:sldChg chg="new del">
        <pc:chgData name="Said Nabi Lecturer FCSE" userId="22162f9c-d122-430c-b6e9-ac8024b7b6c6" providerId="ADAL" clId="{4D02BC02-CA40-0145-8FAF-6BE3E7D9936D}" dt="2025-09-17T13:21:52.286" v="26" actId="680"/>
        <pc:sldMkLst>
          <pc:docMk/>
          <pc:sldMk cId="12593894" sldId="1148"/>
        </pc:sldMkLst>
      </pc:sldChg>
      <pc:sldChg chg="add">
        <pc:chgData name="Said Nabi Lecturer FCSE" userId="22162f9c-d122-430c-b6e9-ac8024b7b6c6" providerId="ADAL" clId="{4D02BC02-CA40-0145-8FAF-6BE3E7D9936D}" dt="2025-09-17T13:21:56.879" v="27" actId="2890"/>
        <pc:sldMkLst>
          <pc:docMk/>
          <pc:sldMk cId="110779487" sldId="1148"/>
        </pc:sldMkLst>
      </pc:sldChg>
      <pc:sldChg chg="modAnim">
        <pc:chgData name="Said Nabi Lecturer FCSE" userId="22162f9c-d122-430c-b6e9-ac8024b7b6c6" providerId="ADAL" clId="{4D02BC02-CA40-0145-8FAF-6BE3E7D9936D}" dt="2025-09-18T03:43:58.719" v="29"/>
        <pc:sldMkLst>
          <pc:docMk/>
          <pc:sldMk cId="2951669984" sldId="1149"/>
        </pc:sldMkLst>
      </pc:sldChg>
      <pc:sldChg chg="delSp modSp mod delAnim modAnim">
        <pc:chgData name="Said Nabi Lecturer FCSE" userId="22162f9c-d122-430c-b6e9-ac8024b7b6c6" providerId="ADAL" clId="{4D02BC02-CA40-0145-8FAF-6BE3E7D9936D}" dt="2025-09-18T04:22:50.146" v="102" actId="14100"/>
        <pc:sldMkLst>
          <pc:docMk/>
          <pc:sldMk cId="2984414478" sldId="1150"/>
        </pc:sldMkLst>
      </pc:sldChg>
      <pc:sldChg chg="modSp add mod modAnim">
        <pc:chgData name="Said Nabi Lecturer FCSE" userId="22162f9c-d122-430c-b6e9-ac8024b7b6c6" providerId="ADAL" clId="{4D02BC02-CA40-0145-8FAF-6BE3E7D9936D}" dt="2025-09-18T04:28:48.010" v="199" actId="207"/>
        <pc:sldMkLst>
          <pc:docMk/>
          <pc:sldMk cId="1774331541" sldId="1151"/>
        </pc:sldMkLst>
      </pc:sldChg>
      <pc:sldChg chg="modSp add mod">
        <pc:chgData name="Said Nabi Lecturer FCSE" userId="22162f9c-d122-430c-b6e9-ac8024b7b6c6" providerId="ADAL" clId="{4D02BC02-CA40-0145-8FAF-6BE3E7D9936D}" dt="2025-09-18T04:34:04.769" v="257" actId="15"/>
        <pc:sldMkLst>
          <pc:docMk/>
          <pc:sldMk cId="1409692786" sldId="1152"/>
        </pc:sldMkLst>
        <pc:spChg chg="mod">
          <ac:chgData name="Said Nabi Lecturer FCSE" userId="22162f9c-d122-430c-b6e9-ac8024b7b6c6" providerId="ADAL" clId="{4D02BC02-CA40-0145-8FAF-6BE3E7D9936D}" dt="2025-09-18T04:29:22.155" v="223" actId="20577"/>
          <ac:spMkLst>
            <pc:docMk/>
            <pc:sldMk cId="1409692786" sldId="1152"/>
            <ac:spMk id="2" creationId="{546E5697-8CB3-6841-60F7-4C5D99518F3D}"/>
          </ac:spMkLst>
        </pc:spChg>
        <pc:spChg chg="mod">
          <ac:chgData name="Said Nabi Lecturer FCSE" userId="22162f9c-d122-430c-b6e9-ac8024b7b6c6" providerId="ADAL" clId="{4D02BC02-CA40-0145-8FAF-6BE3E7D9936D}" dt="2025-09-18T04:34:04.769" v="257" actId="15"/>
          <ac:spMkLst>
            <pc:docMk/>
            <pc:sldMk cId="1409692786" sldId="1152"/>
            <ac:spMk id="8" creationId="{55083F66-8BE7-D790-CB60-11877A76C3F0}"/>
          </ac:spMkLst>
        </pc:spChg>
      </pc:sldChg>
      <pc:sldChg chg="delSp modSp new mod">
        <pc:chgData name="Said Nabi Lecturer FCSE" userId="22162f9c-d122-430c-b6e9-ac8024b7b6c6" providerId="ADAL" clId="{4D02BC02-CA40-0145-8FAF-6BE3E7D9936D}" dt="2025-09-18T06:09:33.716" v="275" actId="1076"/>
        <pc:sldMkLst>
          <pc:docMk/>
          <pc:sldMk cId="1046561435" sldId="1153"/>
        </pc:sldMkLst>
      </pc:sldChg>
    </pc:docChg>
  </pc:docChgLst>
  <pc:docChgLst>
    <pc:chgData name="Said Nabi Lecturer FCSE" userId="22162f9c-d122-430c-b6e9-ac8024b7b6c6" providerId="ADAL" clId="{4BB67261-876E-BB43-852E-3A380E153A68}"/>
    <pc:docChg chg="undo custSel addSld delSld modSld sldOrd">
      <pc:chgData name="Said Nabi Lecturer FCSE" userId="22162f9c-d122-430c-b6e9-ac8024b7b6c6" providerId="ADAL" clId="{4BB67261-876E-BB43-852E-3A380E153A68}" dt="2025-09-06T12:11:59.533" v="3474" actId="14100"/>
      <pc:docMkLst>
        <pc:docMk/>
      </pc:docMkLst>
      <pc:sldChg chg="del">
        <pc:chgData name="Said Nabi Lecturer FCSE" userId="22162f9c-d122-430c-b6e9-ac8024b7b6c6" providerId="ADAL" clId="{4BB67261-876E-BB43-852E-3A380E153A68}" dt="2025-09-01T11:53:24.189" v="60" actId="269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4BB67261-876E-BB43-852E-3A380E153A68}" dt="2025-09-01T11:52:03.418" v="55" actId="2696"/>
        <pc:sldMkLst>
          <pc:docMk/>
          <pc:sldMk cId="0" sldId="257"/>
        </pc:sldMkLst>
      </pc:sldChg>
      <pc:sldChg chg="del">
        <pc:chgData name="Said Nabi Lecturer FCSE" userId="22162f9c-d122-430c-b6e9-ac8024b7b6c6" providerId="ADAL" clId="{4BB67261-876E-BB43-852E-3A380E153A68}" dt="2025-09-01T11:52:05.206" v="56" actId="2696"/>
        <pc:sldMkLst>
          <pc:docMk/>
          <pc:sldMk cId="0" sldId="258"/>
        </pc:sldMkLst>
      </pc:sldChg>
      <pc:sldChg chg="del">
        <pc:chgData name="Said Nabi Lecturer FCSE" userId="22162f9c-d122-430c-b6e9-ac8024b7b6c6" providerId="ADAL" clId="{4BB67261-876E-BB43-852E-3A380E153A68}" dt="2025-09-01T11:48:37.366" v="48" actId="2696"/>
        <pc:sldMkLst>
          <pc:docMk/>
          <pc:sldMk cId="0" sldId="260"/>
        </pc:sldMkLst>
      </pc:sldChg>
      <pc:sldChg chg="del">
        <pc:chgData name="Said Nabi Lecturer FCSE" userId="22162f9c-d122-430c-b6e9-ac8024b7b6c6" providerId="ADAL" clId="{4BB67261-876E-BB43-852E-3A380E153A68}" dt="2025-09-01T11:13:51.701" v="41" actId="2696"/>
        <pc:sldMkLst>
          <pc:docMk/>
          <pc:sldMk cId="0" sldId="261"/>
        </pc:sldMkLst>
      </pc:sldChg>
      <pc:sldChg chg="del">
        <pc:chgData name="Said Nabi Lecturer FCSE" userId="22162f9c-d122-430c-b6e9-ac8024b7b6c6" providerId="ADAL" clId="{4BB67261-876E-BB43-852E-3A380E153A68}" dt="2025-09-01T11:13:52.498" v="42" actId="2696"/>
        <pc:sldMkLst>
          <pc:docMk/>
          <pc:sldMk cId="0" sldId="262"/>
        </pc:sldMkLst>
      </pc:sldChg>
      <pc:sldChg chg="del">
        <pc:chgData name="Said Nabi Lecturer FCSE" userId="22162f9c-d122-430c-b6e9-ac8024b7b6c6" providerId="ADAL" clId="{4BB67261-876E-BB43-852E-3A380E153A68}" dt="2025-09-01T11:13:53.215" v="43" actId="2696"/>
        <pc:sldMkLst>
          <pc:docMk/>
          <pc:sldMk cId="0" sldId="263"/>
        </pc:sldMkLst>
      </pc:sldChg>
      <pc:sldChg chg="del">
        <pc:chgData name="Said Nabi Lecturer FCSE" userId="22162f9c-d122-430c-b6e9-ac8024b7b6c6" providerId="ADAL" clId="{4BB67261-876E-BB43-852E-3A380E153A68}" dt="2025-09-01T11:13:53.790" v="44" actId="2696"/>
        <pc:sldMkLst>
          <pc:docMk/>
          <pc:sldMk cId="0" sldId="264"/>
        </pc:sldMkLst>
      </pc:sldChg>
      <pc:sldChg chg="del">
        <pc:chgData name="Said Nabi Lecturer FCSE" userId="22162f9c-d122-430c-b6e9-ac8024b7b6c6" providerId="ADAL" clId="{4BB67261-876E-BB43-852E-3A380E153A68}" dt="2025-09-01T11:13:54.312" v="45" actId="2696"/>
        <pc:sldMkLst>
          <pc:docMk/>
          <pc:sldMk cId="0" sldId="265"/>
        </pc:sldMkLst>
      </pc:sldChg>
      <pc:sldChg chg="del">
        <pc:chgData name="Said Nabi Lecturer FCSE" userId="22162f9c-d122-430c-b6e9-ac8024b7b6c6" providerId="ADAL" clId="{4BB67261-876E-BB43-852E-3A380E153A68}" dt="2025-09-01T11:13:54.795" v="46" actId="2696"/>
        <pc:sldMkLst>
          <pc:docMk/>
          <pc:sldMk cId="0" sldId="266"/>
        </pc:sldMkLst>
      </pc:sldChg>
      <pc:sldChg chg="del">
        <pc:chgData name="Said Nabi Lecturer FCSE" userId="22162f9c-d122-430c-b6e9-ac8024b7b6c6" providerId="ADAL" clId="{4BB67261-876E-BB43-852E-3A380E153A68}" dt="2025-09-01T11:13:55.296" v="47" actId="2696"/>
        <pc:sldMkLst>
          <pc:docMk/>
          <pc:sldMk cId="0" sldId="267"/>
        </pc:sldMkLst>
      </pc:sldChg>
      <pc:sldChg chg="del">
        <pc:chgData name="Said Nabi Lecturer FCSE" userId="22162f9c-d122-430c-b6e9-ac8024b7b6c6" providerId="ADAL" clId="{4BB67261-876E-BB43-852E-3A380E153A68}" dt="2025-09-01T11:55:08.017" v="66" actId="2696"/>
        <pc:sldMkLst>
          <pc:docMk/>
          <pc:sldMk cId="0" sldId="268"/>
        </pc:sldMkLst>
      </pc:sldChg>
      <pc:sldChg chg="modSp mod">
        <pc:chgData name="Said Nabi Lecturer FCSE" userId="22162f9c-d122-430c-b6e9-ac8024b7b6c6" providerId="ADAL" clId="{4BB67261-876E-BB43-852E-3A380E153A68}" dt="2025-09-01T11:55:44.837" v="68" actId="20577"/>
        <pc:sldMkLst>
          <pc:docMk/>
          <pc:sldMk cId="0" sldId="270"/>
        </pc:sldMkLst>
      </pc:sldChg>
      <pc:sldChg chg="del">
        <pc:chgData name="Said Nabi Lecturer FCSE" userId="22162f9c-d122-430c-b6e9-ac8024b7b6c6" providerId="ADAL" clId="{4BB67261-876E-BB43-852E-3A380E153A68}" dt="2025-09-01T11:56:12.365" v="69" actId="2696"/>
        <pc:sldMkLst>
          <pc:docMk/>
          <pc:sldMk cId="0" sldId="271"/>
        </pc:sldMkLst>
      </pc:sldChg>
      <pc:sldChg chg="modSp mod">
        <pc:chgData name="Said Nabi Lecturer FCSE" userId="22162f9c-d122-430c-b6e9-ac8024b7b6c6" providerId="ADAL" clId="{4BB67261-876E-BB43-852E-3A380E153A68}" dt="2025-09-01T11:56:35.393" v="70" actId="20577"/>
        <pc:sldMkLst>
          <pc:docMk/>
          <pc:sldMk cId="0" sldId="273"/>
        </pc:sldMkLst>
      </pc:sldChg>
      <pc:sldChg chg="del">
        <pc:chgData name="Said Nabi Lecturer FCSE" userId="22162f9c-d122-430c-b6e9-ac8024b7b6c6" providerId="ADAL" clId="{4BB67261-876E-BB43-852E-3A380E153A68}" dt="2025-09-01T11:56:50.437" v="71" actId="2696"/>
        <pc:sldMkLst>
          <pc:docMk/>
          <pc:sldMk cId="0" sldId="274"/>
        </pc:sldMkLst>
      </pc:sldChg>
      <pc:sldChg chg="del">
        <pc:chgData name="Said Nabi Lecturer FCSE" userId="22162f9c-d122-430c-b6e9-ac8024b7b6c6" providerId="ADAL" clId="{4BB67261-876E-BB43-852E-3A380E153A68}" dt="2025-09-01T11:57:06.484" v="72" actId="2696"/>
        <pc:sldMkLst>
          <pc:docMk/>
          <pc:sldMk cId="0" sldId="277"/>
        </pc:sldMkLst>
      </pc:sldChg>
      <pc:sldChg chg="ord modNotesTx">
        <pc:chgData name="Said Nabi Lecturer FCSE" userId="22162f9c-d122-430c-b6e9-ac8024b7b6c6" providerId="ADAL" clId="{4BB67261-876E-BB43-852E-3A380E153A68}" dt="2025-09-01T14:32:01.116" v="715" actId="113"/>
        <pc:sldMkLst>
          <pc:docMk/>
          <pc:sldMk cId="1981606100" sldId="332"/>
        </pc:sldMkLst>
      </pc:sldChg>
      <pc:sldChg chg="modAnim modNotesTx">
        <pc:chgData name="Said Nabi Lecturer FCSE" userId="22162f9c-d122-430c-b6e9-ac8024b7b6c6" providerId="ADAL" clId="{4BB67261-876E-BB43-852E-3A380E153A68}" dt="2025-09-02T01:55:12.911" v="947" actId="20577"/>
        <pc:sldMkLst>
          <pc:docMk/>
          <pc:sldMk cId="0" sldId="929"/>
        </pc:sldMkLst>
      </pc:sldChg>
      <pc:sldChg chg="modSp mod">
        <pc:chgData name="Said Nabi Lecturer FCSE" userId="22162f9c-d122-430c-b6e9-ac8024b7b6c6" providerId="ADAL" clId="{4BB67261-876E-BB43-852E-3A380E153A68}" dt="2025-09-01T14:42:26.200" v="742" actId="20577"/>
        <pc:sldMkLst>
          <pc:docMk/>
          <pc:sldMk cId="388698950" sldId="937"/>
        </pc:sldMkLst>
      </pc:sldChg>
      <pc:sldChg chg="modNotesTx">
        <pc:chgData name="Said Nabi Lecturer FCSE" userId="22162f9c-d122-430c-b6e9-ac8024b7b6c6" providerId="ADAL" clId="{4BB67261-876E-BB43-852E-3A380E153A68}" dt="2025-09-01T14:53:54.352" v="858" actId="20577"/>
        <pc:sldMkLst>
          <pc:docMk/>
          <pc:sldMk cId="1292967904" sldId="976"/>
        </pc:sldMkLst>
      </pc:sldChg>
      <pc:sldChg chg="del">
        <pc:chgData name="Said Nabi Lecturer FCSE" userId="22162f9c-d122-430c-b6e9-ac8024b7b6c6" providerId="ADAL" clId="{4BB67261-876E-BB43-852E-3A380E153A68}" dt="2025-09-01T11:09:11.508" v="25" actId="2696"/>
        <pc:sldMkLst>
          <pc:docMk/>
          <pc:sldMk cId="2010145230" sldId="979"/>
        </pc:sldMkLst>
      </pc:sldChg>
      <pc:sldChg chg="del">
        <pc:chgData name="Said Nabi Lecturer FCSE" userId="22162f9c-d122-430c-b6e9-ac8024b7b6c6" providerId="ADAL" clId="{4BB67261-876E-BB43-852E-3A380E153A68}" dt="2025-09-01T11:09:17.668" v="27" actId="2696"/>
        <pc:sldMkLst>
          <pc:docMk/>
          <pc:sldMk cId="2300965907" sldId="980"/>
        </pc:sldMkLst>
      </pc:sldChg>
      <pc:sldChg chg="del">
        <pc:chgData name="Said Nabi Lecturer FCSE" userId="22162f9c-d122-430c-b6e9-ac8024b7b6c6" providerId="ADAL" clId="{4BB67261-876E-BB43-852E-3A380E153A68}" dt="2025-09-01T11:09:20.820" v="28" actId="2696"/>
        <pc:sldMkLst>
          <pc:docMk/>
          <pc:sldMk cId="4015368351" sldId="981"/>
        </pc:sldMkLst>
      </pc:sldChg>
      <pc:sldChg chg="del">
        <pc:chgData name="Said Nabi Lecturer FCSE" userId="22162f9c-d122-430c-b6e9-ac8024b7b6c6" providerId="ADAL" clId="{4BB67261-876E-BB43-852E-3A380E153A68}" dt="2025-09-01T11:09:21.798" v="29" actId="2696"/>
        <pc:sldMkLst>
          <pc:docMk/>
          <pc:sldMk cId="592169009" sldId="982"/>
        </pc:sldMkLst>
      </pc:sldChg>
      <pc:sldChg chg="del">
        <pc:chgData name="Said Nabi Lecturer FCSE" userId="22162f9c-d122-430c-b6e9-ac8024b7b6c6" providerId="ADAL" clId="{4BB67261-876E-BB43-852E-3A380E153A68}" dt="2025-09-01T11:09:23.160" v="30" actId="2696"/>
        <pc:sldMkLst>
          <pc:docMk/>
          <pc:sldMk cId="2895261731" sldId="983"/>
        </pc:sldMkLst>
      </pc:sldChg>
      <pc:sldChg chg="del">
        <pc:chgData name="Said Nabi Lecturer FCSE" userId="22162f9c-d122-430c-b6e9-ac8024b7b6c6" providerId="ADAL" clId="{4BB67261-876E-BB43-852E-3A380E153A68}" dt="2025-09-01T11:09:25.011" v="31" actId="2696"/>
        <pc:sldMkLst>
          <pc:docMk/>
          <pc:sldMk cId="356664864" sldId="984"/>
        </pc:sldMkLst>
      </pc:sldChg>
      <pc:sldChg chg="del">
        <pc:chgData name="Said Nabi Lecturer FCSE" userId="22162f9c-d122-430c-b6e9-ac8024b7b6c6" providerId="ADAL" clId="{4BB67261-876E-BB43-852E-3A380E153A68}" dt="2025-09-01T11:09:26.442" v="32" actId="2696"/>
        <pc:sldMkLst>
          <pc:docMk/>
          <pc:sldMk cId="3363809001" sldId="985"/>
        </pc:sldMkLst>
      </pc:sldChg>
      <pc:sldChg chg="del">
        <pc:chgData name="Said Nabi Lecturer FCSE" userId="22162f9c-d122-430c-b6e9-ac8024b7b6c6" providerId="ADAL" clId="{4BB67261-876E-BB43-852E-3A380E153A68}" dt="2025-09-01T11:09:41.705" v="33" actId="2696"/>
        <pc:sldMkLst>
          <pc:docMk/>
          <pc:sldMk cId="1715294902" sldId="986"/>
        </pc:sldMkLst>
      </pc:sldChg>
      <pc:sldChg chg="del">
        <pc:chgData name="Said Nabi Lecturer FCSE" userId="22162f9c-d122-430c-b6e9-ac8024b7b6c6" providerId="ADAL" clId="{4BB67261-876E-BB43-852E-3A380E153A68}" dt="2025-09-01T11:09:47.761" v="34" actId="2696"/>
        <pc:sldMkLst>
          <pc:docMk/>
          <pc:sldMk cId="2093542987" sldId="987"/>
        </pc:sldMkLst>
      </pc:sldChg>
      <pc:sldChg chg="del">
        <pc:chgData name="Said Nabi Lecturer FCSE" userId="22162f9c-d122-430c-b6e9-ac8024b7b6c6" providerId="ADAL" clId="{4BB67261-876E-BB43-852E-3A380E153A68}" dt="2025-09-01T11:09:52.944" v="37" actId="2696"/>
        <pc:sldMkLst>
          <pc:docMk/>
          <pc:sldMk cId="2750628749" sldId="988"/>
        </pc:sldMkLst>
      </pc:sldChg>
      <pc:sldChg chg="del">
        <pc:chgData name="Said Nabi Lecturer FCSE" userId="22162f9c-d122-430c-b6e9-ac8024b7b6c6" providerId="ADAL" clId="{4BB67261-876E-BB43-852E-3A380E153A68}" dt="2025-09-01T11:09:56.469" v="38" actId="2696"/>
        <pc:sldMkLst>
          <pc:docMk/>
          <pc:sldMk cId="1315347802" sldId="989"/>
        </pc:sldMkLst>
      </pc:sldChg>
      <pc:sldChg chg="del">
        <pc:chgData name="Said Nabi Lecturer FCSE" userId="22162f9c-d122-430c-b6e9-ac8024b7b6c6" providerId="ADAL" clId="{4BB67261-876E-BB43-852E-3A380E153A68}" dt="2025-09-01T11:09:57.399" v="39" actId="2696"/>
        <pc:sldMkLst>
          <pc:docMk/>
          <pc:sldMk cId="3967579310" sldId="990"/>
        </pc:sldMkLst>
      </pc:sldChg>
      <pc:sldChg chg="del">
        <pc:chgData name="Said Nabi Lecturer FCSE" userId="22162f9c-d122-430c-b6e9-ac8024b7b6c6" providerId="ADAL" clId="{4BB67261-876E-BB43-852E-3A380E153A68}" dt="2025-09-01T11:09:58.186" v="40" actId="2696"/>
        <pc:sldMkLst>
          <pc:docMk/>
          <pc:sldMk cId="3792382343" sldId="993"/>
        </pc:sldMkLst>
      </pc:sldChg>
      <pc:sldChg chg="modSp del mod">
        <pc:chgData name="Said Nabi Lecturer FCSE" userId="22162f9c-d122-430c-b6e9-ac8024b7b6c6" providerId="ADAL" clId="{4BB67261-876E-BB43-852E-3A380E153A68}" dt="2025-09-01T14:21:24.792" v="513" actId="2696"/>
        <pc:sldMkLst>
          <pc:docMk/>
          <pc:sldMk cId="3628383965" sldId="994"/>
        </pc:sldMkLst>
      </pc:sldChg>
      <pc:sldChg chg="del">
        <pc:chgData name="Said Nabi Lecturer FCSE" userId="22162f9c-d122-430c-b6e9-ac8024b7b6c6" providerId="ADAL" clId="{4BB67261-876E-BB43-852E-3A380E153A68}" dt="2025-09-01T14:21:24.822" v="514" actId="2696"/>
        <pc:sldMkLst>
          <pc:docMk/>
          <pc:sldMk cId="3822117278" sldId="995"/>
        </pc:sldMkLst>
      </pc:sldChg>
      <pc:sldChg chg="del">
        <pc:chgData name="Said Nabi Lecturer FCSE" userId="22162f9c-d122-430c-b6e9-ac8024b7b6c6" providerId="ADAL" clId="{4BB67261-876E-BB43-852E-3A380E153A68}" dt="2025-09-01T14:21:24.840" v="515" actId="2696"/>
        <pc:sldMkLst>
          <pc:docMk/>
          <pc:sldMk cId="3856239199" sldId="996"/>
        </pc:sldMkLst>
      </pc:sldChg>
      <pc:sldChg chg="del">
        <pc:chgData name="Said Nabi Lecturer FCSE" userId="22162f9c-d122-430c-b6e9-ac8024b7b6c6" providerId="ADAL" clId="{4BB67261-876E-BB43-852E-3A380E153A68}" dt="2025-09-01T14:21:24.849" v="516" actId="2696"/>
        <pc:sldMkLst>
          <pc:docMk/>
          <pc:sldMk cId="3946995506" sldId="997"/>
        </pc:sldMkLst>
      </pc:sldChg>
      <pc:sldChg chg="modNotesTx">
        <pc:chgData name="Said Nabi Lecturer FCSE" userId="22162f9c-d122-430c-b6e9-ac8024b7b6c6" providerId="ADAL" clId="{4BB67261-876E-BB43-852E-3A380E153A68}" dt="2025-09-01T14:49:19.463" v="782" actId="20577"/>
        <pc:sldMkLst>
          <pc:docMk/>
          <pc:sldMk cId="1924469345" sldId="999"/>
        </pc:sldMkLst>
      </pc:sldChg>
      <pc:sldChg chg="del">
        <pc:chgData name="Said Nabi Lecturer FCSE" userId="22162f9c-d122-430c-b6e9-ac8024b7b6c6" providerId="ADAL" clId="{4BB67261-876E-BB43-852E-3A380E153A68}" dt="2025-09-01T11:08:36.893" v="22" actId="2696"/>
        <pc:sldMkLst>
          <pc:docMk/>
          <pc:sldMk cId="272796801" sldId="1000"/>
        </pc:sldMkLst>
      </pc:sldChg>
      <pc:sldChg chg="del">
        <pc:chgData name="Said Nabi Lecturer FCSE" userId="22162f9c-d122-430c-b6e9-ac8024b7b6c6" providerId="ADAL" clId="{4BB67261-876E-BB43-852E-3A380E153A68}" dt="2025-09-01T11:08:38.398" v="23" actId="2696"/>
        <pc:sldMkLst>
          <pc:docMk/>
          <pc:sldMk cId="3295269768" sldId="1002"/>
        </pc:sldMkLst>
      </pc:sldChg>
      <pc:sldChg chg="modNotesTx">
        <pc:chgData name="Said Nabi Lecturer FCSE" userId="22162f9c-d122-430c-b6e9-ac8024b7b6c6" providerId="ADAL" clId="{4BB67261-876E-BB43-852E-3A380E153A68}" dt="2025-09-01T10:42:49.924" v="15" actId="20577"/>
        <pc:sldMkLst>
          <pc:docMk/>
          <pc:sldMk cId="4115919602" sldId="1003"/>
        </pc:sldMkLst>
      </pc:sldChg>
      <pc:sldChg chg="modNotesTx">
        <pc:chgData name="Said Nabi Lecturer FCSE" userId="22162f9c-d122-430c-b6e9-ac8024b7b6c6" providerId="ADAL" clId="{4BB67261-876E-BB43-852E-3A380E153A68}" dt="2025-09-01T10:42:41.327" v="14" actId="20577"/>
        <pc:sldMkLst>
          <pc:docMk/>
          <pc:sldMk cId="1499486153" sldId="1004"/>
        </pc:sldMkLst>
      </pc:sldChg>
      <pc:sldChg chg="modSp mod modAnim">
        <pc:chgData name="Said Nabi Lecturer FCSE" userId="22162f9c-d122-430c-b6e9-ac8024b7b6c6" providerId="ADAL" clId="{4BB67261-876E-BB43-852E-3A380E153A68}" dt="2025-09-01T11:01:35.775" v="21"/>
        <pc:sldMkLst>
          <pc:docMk/>
          <pc:sldMk cId="3360933579" sldId="1005"/>
        </pc:sldMkLst>
      </pc:sldChg>
      <pc:sldChg chg="del">
        <pc:chgData name="Said Nabi Lecturer FCSE" userId="22162f9c-d122-430c-b6e9-ac8024b7b6c6" providerId="ADAL" clId="{4BB67261-876E-BB43-852E-3A380E153A68}" dt="2025-09-01T12:04:17.054" v="95" actId="2696"/>
        <pc:sldMkLst>
          <pc:docMk/>
          <pc:sldMk cId="735344175" sldId="1006"/>
        </pc:sldMkLst>
      </pc:sldChg>
      <pc:sldChg chg="del">
        <pc:chgData name="Said Nabi Lecturer FCSE" userId="22162f9c-d122-430c-b6e9-ac8024b7b6c6" providerId="ADAL" clId="{4BB67261-876E-BB43-852E-3A380E153A68}" dt="2025-09-01T11:08:40.235" v="24" actId="2696"/>
        <pc:sldMkLst>
          <pc:docMk/>
          <pc:sldMk cId="2232979645" sldId="1007"/>
        </pc:sldMkLst>
      </pc:sldChg>
      <pc:sldChg chg="del">
        <pc:chgData name="Said Nabi Lecturer FCSE" userId="22162f9c-d122-430c-b6e9-ac8024b7b6c6" providerId="ADAL" clId="{4BB67261-876E-BB43-852E-3A380E153A68}" dt="2025-09-01T11:09:12.709" v="26" actId="2696"/>
        <pc:sldMkLst>
          <pc:docMk/>
          <pc:sldMk cId="1219831740" sldId="1010"/>
        </pc:sldMkLst>
      </pc:sldChg>
      <pc:sldChg chg="del">
        <pc:chgData name="Said Nabi Lecturer FCSE" userId="22162f9c-d122-430c-b6e9-ac8024b7b6c6" providerId="ADAL" clId="{4BB67261-876E-BB43-852E-3A380E153A68}" dt="2025-09-01T11:09:50.200" v="36" actId="2696"/>
        <pc:sldMkLst>
          <pc:docMk/>
          <pc:sldMk cId="3355587646" sldId="1011"/>
        </pc:sldMkLst>
      </pc:sldChg>
      <pc:sldChg chg="del">
        <pc:chgData name="Said Nabi Lecturer FCSE" userId="22162f9c-d122-430c-b6e9-ac8024b7b6c6" providerId="ADAL" clId="{4BB67261-876E-BB43-852E-3A380E153A68}" dt="2025-09-01T11:09:48.853" v="35" actId="2696"/>
        <pc:sldMkLst>
          <pc:docMk/>
          <pc:sldMk cId="180529862" sldId="1012"/>
        </pc:sldMkLst>
      </pc:sldChg>
      <pc:sldChg chg="modSp modNotesTx">
        <pc:chgData name="Said Nabi Lecturer FCSE" userId="22162f9c-d122-430c-b6e9-ac8024b7b6c6" providerId="ADAL" clId="{4BB67261-876E-BB43-852E-3A380E153A68}" dt="2025-09-02T02:37:34.304" v="1104" actId="20577"/>
        <pc:sldMkLst>
          <pc:docMk/>
          <pc:sldMk cId="1080780034" sldId="1014"/>
        </pc:sldMkLst>
      </pc:sldChg>
      <pc:sldChg chg="modSp mod ord modNotesTx">
        <pc:chgData name="Said Nabi Lecturer FCSE" userId="22162f9c-d122-430c-b6e9-ac8024b7b6c6" providerId="ADAL" clId="{4BB67261-876E-BB43-852E-3A380E153A68}" dt="2025-09-02T04:44:52.611" v="1151" actId="20577"/>
        <pc:sldMkLst>
          <pc:docMk/>
          <pc:sldMk cId="119534889" sldId="1015"/>
        </pc:sldMkLst>
      </pc:sldChg>
      <pc:sldChg chg="modNotesTx">
        <pc:chgData name="Said Nabi Lecturer FCSE" userId="22162f9c-d122-430c-b6e9-ac8024b7b6c6" providerId="ADAL" clId="{4BB67261-876E-BB43-852E-3A380E153A68}" dt="2025-09-02T02:22:14.275" v="1078" actId="20577"/>
        <pc:sldMkLst>
          <pc:docMk/>
          <pc:sldMk cId="656483453" sldId="1016"/>
        </pc:sldMkLst>
      </pc:sldChg>
      <pc:sldChg chg="modNotesTx">
        <pc:chgData name="Said Nabi Lecturer FCSE" userId="22162f9c-d122-430c-b6e9-ac8024b7b6c6" providerId="ADAL" clId="{4BB67261-876E-BB43-852E-3A380E153A68}" dt="2025-09-02T02:49:16.334" v="1115" actId="20577"/>
        <pc:sldMkLst>
          <pc:docMk/>
          <pc:sldMk cId="4008987210" sldId="1018"/>
        </pc:sldMkLst>
      </pc:sldChg>
      <pc:sldChg chg="modAnim">
        <pc:chgData name="Said Nabi Lecturer FCSE" userId="22162f9c-d122-430c-b6e9-ac8024b7b6c6" providerId="ADAL" clId="{4BB67261-876E-BB43-852E-3A380E153A68}" dt="2025-09-01T11:51:54.587" v="54"/>
        <pc:sldMkLst>
          <pc:docMk/>
          <pc:sldMk cId="0" sldId="1027"/>
        </pc:sldMkLst>
      </pc:sldChg>
      <pc:sldChg chg="modSp mod">
        <pc:chgData name="Said Nabi Lecturer FCSE" userId="22162f9c-d122-430c-b6e9-ac8024b7b6c6" providerId="ADAL" clId="{4BB67261-876E-BB43-852E-3A380E153A68}" dt="2025-09-01T11:53:08.337" v="59" actId="1076"/>
        <pc:sldMkLst>
          <pc:docMk/>
          <pc:sldMk cId="0" sldId="1028"/>
        </pc:sldMkLst>
      </pc:sldChg>
      <pc:sldChg chg="del">
        <pc:chgData name="Said Nabi Lecturer FCSE" userId="22162f9c-d122-430c-b6e9-ac8024b7b6c6" providerId="ADAL" clId="{4BB67261-876E-BB43-852E-3A380E153A68}" dt="2025-09-01T11:53:45.991" v="61" actId="2696"/>
        <pc:sldMkLst>
          <pc:docMk/>
          <pc:sldMk cId="0" sldId="1029"/>
        </pc:sldMkLst>
      </pc:sldChg>
      <pc:sldChg chg="modSp mod">
        <pc:chgData name="Said Nabi Lecturer FCSE" userId="22162f9c-d122-430c-b6e9-ac8024b7b6c6" providerId="ADAL" clId="{4BB67261-876E-BB43-852E-3A380E153A68}" dt="2025-09-01T11:54:08.383" v="63" actId="1076"/>
        <pc:sldMkLst>
          <pc:docMk/>
          <pc:sldMk cId="0" sldId="1030"/>
        </pc:sldMkLst>
      </pc:sldChg>
      <pc:sldChg chg="del">
        <pc:chgData name="Said Nabi Lecturer FCSE" userId="22162f9c-d122-430c-b6e9-ac8024b7b6c6" providerId="ADAL" clId="{4BB67261-876E-BB43-852E-3A380E153A68}" dt="2025-09-01T11:54:27.150" v="64" actId="2696"/>
        <pc:sldMkLst>
          <pc:docMk/>
          <pc:sldMk cId="0" sldId="1033"/>
        </pc:sldMkLst>
      </pc:sldChg>
      <pc:sldChg chg="modSp mod">
        <pc:chgData name="Said Nabi Lecturer FCSE" userId="22162f9c-d122-430c-b6e9-ac8024b7b6c6" providerId="ADAL" clId="{4BB67261-876E-BB43-852E-3A380E153A68}" dt="2025-09-01T11:54:59.710" v="65" actId="20577"/>
        <pc:sldMkLst>
          <pc:docMk/>
          <pc:sldMk cId="0" sldId="1035"/>
        </pc:sldMkLst>
      </pc:sldChg>
      <pc:sldChg chg="addSp delSp modSp new mod modAnim modNotesTx">
        <pc:chgData name="Said Nabi Lecturer FCSE" userId="22162f9c-d122-430c-b6e9-ac8024b7b6c6" providerId="ADAL" clId="{4BB67261-876E-BB43-852E-3A380E153A68}" dt="2025-09-04T06:19:53.242" v="2041" actId="1038"/>
        <pc:sldMkLst>
          <pc:docMk/>
          <pc:sldMk cId="3743872550" sldId="1087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43:01.010" v="1465" actId="20577"/>
        <pc:sldMkLst>
          <pc:docMk/>
          <pc:sldMk cId="1272923949" sldId="1088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1:36.919" v="1478" actId="20577"/>
        <pc:sldMkLst>
          <pc:docMk/>
          <pc:sldMk cId="2352186006" sldId="1089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9:14.047" v="1511" actId="20577"/>
        <pc:sldMkLst>
          <pc:docMk/>
          <pc:sldMk cId="4128206454" sldId="1090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07:39.490" v="1517" actId="20577"/>
        <pc:sldMkLst>
          <pc:docMk/>
          <pc:sldMk cId="3666468635" sldId="1091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15:23.944" v="1519" actId="113"/>
        <pc:sldMkLst>
          <pc:docMk/>
          <pc:sldMk cId="2820613432" sldId="1092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21:33.608" v="1537" actId="20577"/>
        <pc:sldMkLst>
          <pc:docMk/>
          <pc:sldMk cId="567274588" sldId="1093"/>
        </pc:sldMkLst>
      </pc:sldChg>
      <pc:sldChg chg="addSp modSp add mod modAnim modNotesTx">
        <pc:chgData name="Said Nabi Lecturer FCSE" userId="22162f9c-d122-430c-b6e9-ac8024b7b6c6" providerId="ADAL" clId="{4BB67261-876E-BB43-852E-3A380E153A68}" dt="2025-09-04T04:54:01.960" v="1612" actId="113"/>
        <pc:sldMkLst>
          <pc:docMk/>
          <pc:sldMk cId="2855046258" sldId="1094"/>
        </pc:sldMkLst>
      </pc:sldChg>
      <pc:sldChg chg="delSp modSp add mod modAnim modNotesTx">
        <pc:chgData name="Said Nabi Lecturer FCSE" userId="22162f9c-d122-430c-b6e9-ac8024b7b6c6" providerId="ADAL" clId="{4BB67261-876E-BB43-852E-3A380E153A68}" dt="2025-09-04T05:13:30.732" v="1616" actId="20577"/>
        <pc:sldMkLst>
          <pc:docMk/>
          <pc:sldMk cId="1422029074" sldId="1095"/>
        </pc:sldMkLst>
      </pc:sldChg>
      <pc:sldChg chg="modSp add modAnim modNotesTx">
        <pc:chgData name="Said Nabi Lecturer FCSE" userId="22162f9c-d122-430c-b6e9-ac8024b7b6c6" providerId="ADAL" clId="{4BB67261-876E-BB43-852E-3A380E153A68}" dt="2025-09-04T05:22:35.095" v="1632" actId="313"/>
        <pc:sldMkLst>
          <pc:docMk/>
          <pc:sldMk cId="4040303492" sldId="1096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5:52:58.573" v="1795" actId="313"/>
        <pc:sldMkLst>
          <pc:docMk/>
          <pc:sldMk cId="3622696953" sldId="1097"/>
        </pc:sldMkLst>
      </pc:sldChg>
      <pc:sldChg chg="new del">
        <pc:chgData name="Said Nabi Lecturer FCSE" userId="22162f9c-d122-430c-b6e9-ac8024b7b6c6" providerId="ADAL" clId="{4BB67261-876E-BB43-852E-3A380E153A68}" dt="2025-09-04T05:36:56.077" v="1718" actId="2696"/>
        <pc:sldMkLst>
          <pc:docMk/>
          <pc:sldMk cId="1113432432" sldId="1098"/>
        </pc:sldMkLst>
      </pc:sldChg>
      <pc:sldChg chg="modSp add mod modNotesTx">
        <pc:chgData name="Said Nabi Lecturer FCSE" userId="22162f9c-d122-430c-b6e9-ac8024b7b6c6" providerId="ADAL" clId="{4BB67261-876E-BB43-852E-3A380E153A68}" dt="2025-09-04T06:05:42.181" v="2022" actId="20577"/>
        <pc:sldMkLst>
          <pc:docMk/>
          <pc:sldMk cId="3760669795" sldId="1098"/>
        </pc:sldMkLst>
      </pc:sldChg>
      <pc:sldChg chg="add modNotesTx">
        <pc:chgData name="Said Nabi Lecturer FCSE" userId="22162f9c-d122-430c-b6e9-ac8024b7b6c6" providerId="ADAL" clId="{4BB67261-876E-BB43-852E-3A380E153A68}" dt="2025-09-04T06:21:33.859" v="2043" actId="20577"/>
        <pc:sldMkLst>
          <pc:docMk/>
          <pc:sldMk cId="4089081624" sldId="1099"/>
        </pc:sldMkLst>
      </pc:sldChg>
      <pc:sldChg chg="modSp add mod modAnim">
        <pc:chgData name="Said Nabi Lecturer FCSE" userId="22162f9c-d122-430c-b6e9-ac8024b7b6c6" providerId="ADAL" clId="{4BB67261-876E-BB43-852E-3A380E153A68}" dt="2025-09-05T09:04:22.578" v="2151" actId="1076"/>
        <pc:sldMkLst>
          <pc:docMk/>
          <pc:sldMk cId="1038352189" sldId="1100"/>
        </pc:sldMkLst>
      </pc:sldChg>
      <pc:sldChg chg="modSp add mod modNotesTx">
        <pc:chgData name="Said Nabi Lecturer FCSE" userId="22162f9c-d122-430c-b6e9-ac8024b7b6c6" providerId="ADAL" clId="{4BB67261-876E-BB43-852E-3A380E153A68}" dt="2025-09-05T09:25:36.373" v="2262" actId="20577"/>
        <pc:sldMkLst>
          <pc:docMk/>
          <pc:sldMk cId="4279825855" sldId="1101"/>
        </pc:sldMkLst>
      </pc:sldChg>
      <pc:sldChg chg="addSp modSp add mod modNotesTx">
        <pc:chgData name="Said Nabi Lecturer FCSE" userId="22162f9c-d122-430c-b6e9-ac8024b7b6c6" providerId="ADAL" clId="{4BB67261-876E-BB43-852E-3A380E153A68}" dt="2025-09-05T09:24:51.371" v="2261" actId="1076"/>
        <pc:sldMkLst>
          <pc:docMk/>
          <pc:sldMk cId="599551991" sldId="1102"/>
        </pc:sldMkLst>
      </pc:sldChg>
      <pc:sldChg chg="delSp modSp add mod">
        <pc:chgData name="Said Nabi Lecturer FCSE" userId="22162f9c-d122-430c-b6e9-ac8024b7b6c6" providerId="ADAL" clId="{4BB67261-876E-BB43-852E-3A380E153A68}" dt="2025-09-06T03:56:33.944" v="2422" actId="20577"/>
        <pc:sldMkLst>
          <pc:docMk/>
          <pc:sldMk cId="2514025918" sldId="1103"/>
        </pc:sldMkLst>
      </pc:sldChg>
      <pc:sldChg chg="modSp add mod">
        <pc:chgData name="Said Nabi Lecturer FCSE" userId="22162f9c-d122-430c-b6e9-ac8024b7b6c6" providerId="ADAL" clId="{4BB67261-876E-BB43-852E-3A380E153A68}" dt="2025-09-06T04:04:33.991" v="2465" actId="20577"/>
        <pc:sldMkLst>
          <pc:docMk/>
          <pc:sldMk cId="858104786" sldId="1104"/>
        </pc:sldMkLst>
      </pc:sldChg>
      <pc:sldChg chg="modSp add mod">
        <pc:chgData name="Said Nabi Lecturer FCSE" userId="22162f9c-d122-430c-b6e9-ac8024b7b6c6" providerId="ADAL" clId="{4BB67261-876E-BB43-852E-3A380E153A68}" dt="2025-09-06T04:26:43.004" v="2535" actId="1076"/>
        <pc:sldMkLst>
          <pc:docMk/>
          <pc:sldMk cId="3344359515" sldId="1105"/>
        </pc:sldMkLst>
      </pc:sldChg>
      <pc:sldChg chg="addSp modSp add mod">
        <pc:chgData name="Said Nabi Lecturer FCSE" userId="22162f9c-d122-430c-b6e9-ac8024b7b6c6" providerId="ADAL" clId="{4BB67261-876E-BB43-852E-3A380E153A68}" dt="2025-09-06T04:29:00.955" v="2561" actId="207"/>
        <pc:sldMkLst>
          <pc:docMk/>
          <pc:sldMk cId="743226945" sldId="1106"/>
        </pc:sldMkLst>
      </pc:sldChg>
      <pc:sldChg chg="addSp delSp modSp add mod">
        <pc:chgData name="Said Nabi Lecturer FCSE" userId="22162f9c-d122-430c-b6e9-ac8024b7b6c6" providerId="ADAL" clId="{4BB67261-876E-BB43-852E-3A380E153A68}" dt="2025-09-06T04:44:23.674" v="2622"/>
        <pc:sldMkLst>
          <pc:docMk/>
          <pc:sldMk cId="3029821990" sldId="1107"/>
        </pc:sldMkLst>
      </pc:sldChg>
      <pc:sldChg chg="delSp modSp add mod">
        <pc:chgData name="Said Nabi Lecturer FCSE" userId="22162f9c-d122-430c-b6e9-ac8024b7b6c6" providerId="ADAL" clId="{4BB67261-876E-BB43-852E-3A380E153A68}" dt="2025-09-06T04:56:43.600" v="2635" actId="5793"/>
        <pc:sldMkLst>
          <pc:docMk/>
          <pc:sldMk cId="3280537614" sldId="1108"/>
        </pc:sldMkLst>
      </pc:sldChg>
      <pc:sldChg chg="addSp modSp add mod">
        <pc:chgData name="Said Nabi Lecturer FCSE" userId="22162f9c-d122-430c-b6e9-ac8024b7b6c6" providerId="ADAL" clId="{4BB67261-876E-BB43-852E-3A380E153A68}" dt="2025-09-06T05:09:18.185" v="2708" actId="108"/>
        <pc:sldMkLst>
          <pc:docMk/>
          <pc:sldMk cId="2214456818" sldId="1109"/>
        </pc:sldMkLst>
      </pc:sldChg>
      <pc:sldChg chg="modSp add mod modNotesTx">
        <pc:chgData name="Said Nabi Lecturer FCSE" userId="22162f9c-d122-430c-b6e9-ac8024b7b6c6" providerId="ADAL" clId="{4BB67261-876E-BB43-852E-3A380E153A68}" dt="2025-09-06T05:18:34.731" v="2923" actId="20577"/>
        <pc:sldMkLst>
          <pc:docMk/>
          <pc:sldMk cId="1538422699" sldId="1110"/>
        </pc:sldMkLst>
      </pc:sldChg>
      <pc:sldChg chg="delSp modSp add mod modAnim">
        <pc:chgData name="Said Nabi Lecturer FCSE" userId="22162f9c-d122-430c-b6e9-ac8024b7b6c6" providerId="ADAL" clId="{4BB67261-876E-BB43-852E-3A380E153A68}" dt="2025-09-06T05:24:59.708" v="2969" actId="1076"/>
        <pc:sldMkLst>
          <pc:docMk/>
          <pc:sldMk cId="1707629631" sldId="1111"/>
        </pc:sldMkLst>
      </pc:sldChg>
      <pc:sldChg chg="delSp modSp add mod modNotesTx">
        <pc:chgData name="Said Nabi Lecturer FCSE" userId="22162f9c-d122-430c-b6e9-ac8024b7b6c6" providerId="ADAL" clId="{4BB67261-876E-BB43-852E-3A380E153A68}" dt="2025-09-06T06:02:20.152" v="3087" actId="20577"/>
        <pc:sldMkLst>
          <pc:docMk/>
          <pc:sldMk cId="2460403975" sldId="1112"/>
        </pc:sldMkLst>
      </pc:sldChg>
      <pc:sldChg chg="addSp delSp modSp add mod delAnim modAnim">
        <pc:chgData name="Said Nabi Lecturer FCSE" userId="22162f9c-d122-430c-b6e9-ac8024b7b6c6" providerId="ADAL" clId="{4BB67261-876E-BB43-852E-3A380E153A68}" dt="2025-09-06T06:03:10.277" v="3103"/>
        <pc:sldMkLst>
          <pc:docMk/>
          <pc:sldMk cId="3693101677" sldId="1113"/>
        </pc:sldMkLst>
      </pc:sldChg>
      <pc:sldChg chg="delSp modSp add mod">
        <pc:chgData name="Said Nabi Lecturer FCSE" userId="22162f9c-d122-430c-b6e9-ac8024b7b6c6" providerId="ADAL" clId="{4BB67261-876E-BB43-852E-3A380E153A68}" dt="2025-09-06T06:04:49.560" v="3115" actId="1076"/>
        <pc:sldMkLst>
          <pc:docMk/>
          <pc:sldMk cId="69748182" sldId="1114"/>
        </pc:sldMkLst>
      </pc:sldChg>
      <pc:sldChg chg="modSp add mod">
        <pc:chgData name="Said Nabi Lecturer FCSE" userId="22162f9c-d122-430c-b6e9-ac8024b7b6c6" providerId="ADAL" clId="{4BB67261-876E-BB43-852E-3A380E153A68}" dt="2025-09-06T06:12:30.755" v="3181" actId="5793"/>
        <pc:sldMkLst>
          <pc:docMk/>
          <pc:sldMk cId="2296264458" sldId="1115"/>
        </pc:sldMkLst>
      </pc:sldChg>
      <pc:sldChg chg="addSp delSp modSp add mod">
        <pc:chgData name="Said Nabi Lecturer FCSE" userId="22162f9c-d122-430c-b6e9-ac8024b7b6c6" providerId="ADAL" clId="{4BB67261-876E-BB43-852E-3A380E153A68}" dt="2025-09-06T06:50:50.815" v="3223"/>
        <pc:sldMkLst>
          <pc:docMk/>
          <pc:sldMk cId="466852178" sldId="1116"/>
        </pc:sldMkLst>
      </pc:sldChg>
      <pc:sldChg chg="modSp add mod">
        <pc:chgData name="Said Nabi Lecturer FCSE" userId="22162f9c-d122-430c-b6e9-ac8024b7b6c6" providerId="ADAL" clId="{4BB67261-876E-BB43-852E-3A380E153A68}" dt="2025-09-06T06:54:39.495" v="3261" actId="5793"/>
        <pc:sldMkLst>
          <pc:docMk/>
          <pc:sldMk cId="1831332921" sldId="1117"/>
        </pc:sldMkLst>
      </pc:sldChg>
      <pc:sldChg chg="delSp modSp add mod">
        <pc:chgData name="Said Nabi Lecturer FCSE" userId="22162f9c-d122-430c-b6e9-ac8024b7b6c6" providerId="ADAL" clId="{4BB67261-876E-BB43-852E-3A380E153A68}" dt="2025-09-06T11:21:31.135" v="3338" actId="1076"/>
        <pc:sldMkLst>
          <pc:docMk/>
          <pc:sldMk cId="1358618617" sldId="1118"/>
        </pc:sldMkLst>
      </pc:sldChg>
      <pc:sldChg chg="delSp modSp add mod">
        <pc:chgData name="Said Nabi Lecturer FCSE" userId="22162f9c-d122-430c-b6e9-ac8024b7b6c6" providerId="ADAL" clId="{4BB67261-876E-BB43-852E-3A380E153A68}" dt="2025-09-06T11:15:23.291" v="3312" actId="1076"/>
        <pc:sldMkLst>
          <pc:docMk/>
          <pc:sldMk cId="2943906399" sldId="1119"/>
        </pc:sldMkLst>
      </pc:sldChg>
      <pc:sldChg chg="delSp modSp add mod">
        <pc:chgData name="Said Nabi Lecturer FCSE" userId="22162f9c-d122-430c-b6e9-ac8024b7b6c6" providerId="ADAL" clId="{4BB67261-876E-BB43-852E-3A380E153A68}" dt="2025-09-06T11:31:01.448" v="3412" actId="207"/>
        <pc:sldMkLst>
          <pc:docMk/>
          <pc:sldMk cId="250426232" sldId="1120"/>
        </pc:sldMkLst>
      </pc:sldChg>
      <pc:sldChg chg="addSp delSp modSp add mod delAnim">
        <pc:chgData name="Said Nabi Lecturer FCSE" userId="22162f9c-d122-430c-b6e9-ac8024b7b6c6" providerId="ADAL" clId="{4BB67261-876E-BB43-852E-3A380E153A68}" dt="2025-09-06T11:41:10.872" v="3458" actId="1038"/>
        <pc:sldMkLst>
          <pc:docMk/>
          <pc:sldMk cId="3780248084" sldId="1121"/>
        </pc:sldMkLst>
      </pc:sldChg>
      <pc:sldChg chg="addSp delSp modSp add mod delAnim">
        <pc:chgData name="Said Nabi Lecturer FCSE" userId="22162f9c-d122-430c-b6e9-ac8024b7b6c6" providerId="ADAL" clId="{4BB67261-876E-BB43-852E-3A380E153A68}" dt="2025-09-06T12:10:52.748" v="3467" actId="14100"/>
        <pc:sldMkLst>
          <pc:docMk/>
          <pc:sldMk cId="329633590" sldId="1122"/>
        </pc:sldMkLst>
      </pc:sldChg>
      <pc:sldChg chg="addSp delSp modSp new mod">
        <pc:chgData name="Said Nabi Lecturer FCSE" userId="22162f9c-d122-430c-b6e9-ac8024b7b6c6" providerId="ADAL" clId="{4BB67261-876E-BB43-852E-3A380E153A68}" dt="2025-09-06T12:11:59.533" v="3474" actId="14100"/>
        <pc:sldMkLst>
          <pc:docMk/>
          <pc:sldMk cId="3855118072" sldId="1123"/>
        </pc:sldMkLst>
      </pc:sldChg>
    </pc:docChg>
  </pc:docChgLst>
  <pc:docChgLst>
    <pc:chgData name="Said Nabi Lecturer FCSE" userId="22162f9c-d122-430c-b6e9-ac8024b7b6c6" providerId="ADAL" clId="{67A4F9F5-779B-5943-B14E-B85497A2BF22}"/>
    <pc:docChg chg="undo custSel addSld delSld modSld sldOrd">
      <pc:chgData name="Said Nabi Lecturer FCSE" userId="22162f9c-d122-430c-b6e9-ac8024b7b6c6" providerId="ADAL" clId="{67A4F9F5-779B-5943-B14E-B85497A2BF22}" dt="2025-09-25T08:31:21.032" v="5668"/>
      <pc:docMkLst>
        <pc:docMk/>
      </pc:docMkLst>
      <pc:sldChg chg="del">
        <pc:chgData name="Said Nabi Lecturer FCSE" userId="22162f9c-d122-430c-b6e9-ac8024b7b6c6" providerId="ADAL" clId="{67A4F9F5-779B-5943-B14E-B85497A2BF22}" dt="2025-09-25T08:01:23.763" v="5588" actId="2696"/>
        <pc:sldMkLst>
          <pc:docMk/>
          <pc:sldMk cId="2858188275" sldId="328"/>
        </pc:sldMkLst>
      </pc:sldChg>
      <pc:sldChg chg="del">
        <pc:chgData name="Said Nabi Lecturer FCSE" userId="22162f9c-d122-430c-b6e9-ac8024b7b6c6" providerId="ADAL" clId="{67A4F9F5-779B-5943-B14E-B85497A2BF22}" dt="2025-09-25T08:01:23.929" v="5593" actId="2696"/>
        <pc:sldMkLst>
          <pc:docMk/>
          <pc:sldMk cId="990652252" sldId="329"/>
        </pc:sldMkLst>
      </pc:sldChg>
      <pc:sldChg chg="del">
        <pc:chgData name="Said Nabi Lecturer FCSE" userId="22162f9c-d122-430c-b6e9-ac8024b7b6c6" providerId="ADAL" clId="{67A4F9F5-779B-5943-B14E-B85497A2BF22}" dt="2025-09-25T08:01:23.792" v="5589" actId="2696"/>
        <pc:sldMkLst>
          <pc:docMk/>
          <pc:sldMk cId="3509597669" sldId="330"/>
        </pc:sldMkLst>
      </pc:sldChg>
      <pc:sldChg chg="del">
        <pc:chgData name="Said Nabi Lecturer FCSE" userId="22162f9c-d122-430c-b6e9-ac8024b7b6c6" providerId="ADAL" clId="{67A4F9F5-779B-5943-B14E-B85497A2BF22}" dt="2025-09-25T08:01:23.897" v="5592" actId="2696"/>
        <pc:sldMkLst>
          <pc:docMk/>
          <pc:sldMk cId="1953087460" sldId="331"/>
        </pc:sldMkLst>
      </pc:sldChg>
      <pc:sldChg chg="del">
        <pc:chgData name="Said Nabi Lecturer FCSE" userId="22162f9c-d122-430c-b6e9-ac8024b7b6c6" providerId="ADAL" clId="{67A4F9F5-779B-5943-B14E-B85497A2BF22}" dt="2025-09-25T08:01:23.955" v="5594" actId="2696"/>
        <pc:sldMkLst>
          <pc:docMk/>
          <pc:sldMk cId="751434356" sldId="333"/>
        </pc:sldMkLst>
      </pc:sldChg>
      <pc:sldChg chg="del">
        <pc:chgData name="Said Nabi Lecturer FCSE" userId="22162f9c-d122-430c-b6e9-ac8024b7b6c6" providerId="ADAL" clId="{67A4F9F5-779B-5943-B14E-B85497A2BF22}" dt="2025-09-25T08:01:23.995" v="5595" actId="2696"/>
        <pc:sldMkLst>
          <pc:docMk/>
          <pc:sldMk cId="1619987553" sldId="334"/>
        </pc:sldMkLst>
      </pc:sldChg>
      <pc:sldChg chg="del">
        <pc:chgData name="Said Nabi Lecturer FCSE" userId="22162f9c-d122-430c-b6e9-ac8024b7b6c6" providerId="ADAL" clId="{67A4F9F5-779B-5943-B14E-B85497A2BF22}" dt="2025-09-25T08:01:24.022" v="5596" actId="2696"/>
        <pc:sldMkLst>
          <pc:docMk/>
          <pc:sldMk cId="3765017993" sldId="336"/>
        </pc:sldMkLst>
      </pc:sldChg>
      <pc:sldChg chg="del">
        <pc:chgData name="Said Nabi Lecturer FCSE" userId="22162f9c-d122-430c-b6e9-ac8024b7b6c6" providerId="ADAL" clId="{67A4F9F5-779B-5943-B14E-B85497A2BF22}" dt="2025-09-25T08:01:24.059" v="5597" actId="2696"/>
        <pc:sldMkLst>
          <pc:docMk/>
          <pc:sldMk cId="1791934114" sldId="344"/>
        </pc:sldMkLst>
      </pc:sldChg>
      <pc:sldChg chg="del">
        <pc:chgData name="Said Nabi Lecturer FCSE" userId="22162f9c-d122-430c-b6e9-ac8024b7b6c6" providerId="ADAL" clId="{67A4F9F5-779B-5943-B14E-B85497A2BF22}" dt="2025-09-25T08:01:24.100" v="5598" actId="2696"/>
        <pc:sldMkLst>
          <pc:docMk/>
          <pc:sldMk cId="2797636470" sldId="345"/>
        </pc:sldMkLst>
      </pc:sldChg>
      <pc:sldChg chg="del">
        <pc:chgData name="Said Nabi Lecturer FCSE" userId="22162f9c-d122-430c-b6e9-ac8024b7b6c6" providerId="ADAL" clId="{67A4F9F5-779B-5943-B14E-B85497A2BF22}" dt="2025-09-25T08:01:24.131" v="5599" actId="2696"/>
        <pc:sldMkLst>
          <pc:docMk/>
          <pc:sldMk cId="1347031470" sldId="346"/>
        </pc:sldMkLst>
      </pc:sldChg>
      <pc:sldChg chg="del">
        <pc:chgData name="Said Nabi Lecturer FCSE" userId="22162f9c-d122-430c-b6e9-ac8024b7b6c6" providerId="ADAL" clId="{67A4F9F5-779B-5943-B14E-B85497A2BF22}" dt="2025-09-25T08:01:24.170" v="5600" actId="2696"/>
        <pc:sldMkLst>
          <pc:docMk/>
          <pc:sldMk cId="1316958519" sldId="347"/>
        </pc:sldMkLst>
      </pc:sldChg>
      <pc:sldChg chg="del">
        <pc:chgData name="Said Nabi Lecturer FCSE" userId="22162f9c-d122-430c-b6e9-ac8024b7b6c6" providerId="ADAL" clId="{67A4F9F5-779B-5943-B14E-B85497A2BF22}" dt="2025-09-25T08:01:24.209" v="5601" actId="2696"/>
        <pc:sldMkLst>
          <pc:docMk/>
          <pc:sldMk cId="3054701163" sldId="348"/>
        </pc:sldMkLst>
      </pc:sldChg>
      <pc:sldChg chg="del">
        <pc:chgData name="Said Nabi Lecturer FCSE" userId="22162f9c-d122-430c-b6e9-ac8024b7b6c6" providerId="ADAL" clId="{67A4F9F5-779B-5943-B14E-B85497A2BF22}" dt="2025-09-25T08:01:24.242" v="5602" actId="2696"/>
        <pc:sldMkLst>
          <pc:docMk/>
          <pc:sldMk cId="3239235408" sldId="349"/>
        </pc:sldMkLst>
      </pc:sldChg>
      <pc:sldChg chg="del">
        <pc:chgData name="Said Nabi Lecturer FCSE" userId="22162f9c-d122-430c-b6e9-ac8024b7b6c6" providerId="ADAL" clId="{67A4F9F5-779B-5943-B14E-B85497A2BF22}" dt="2025-09-25T08:01:24.272" v="5603" actId="2696"/>
        <pc:sldMkLst>
          <pc:docMk/>
          <pc:sldMk cId="2163567084" sldId="350"/>
        </pc:sldMkLst>
      </pc:sldChg>
      <pc:sldChg chg="del">
        <pc:chgData name="Said Nabi Lecturer FCSE" userId="22162f9c-d122-430c-b6e9-ac8024b7b6c6" providerId="ADAL" clId="{67A4F9F5-779B-5943-B14E-B85497A2BF22}" dt="2025-09-25T08:01:24.309" v="5604" actId="2696"/>
        <pc:sldMkLst>
          <pc:docMk/>
          <pc:sldMk cId="4055917273" sldId="351"/>
        </pc:sldMkLst>
      </pc:sldChg>
      <pc:sldChg chg="del">
        <pc:chgData name="Said Nabi Lecturer FCSE" userId="22162f9c-d122-430c-b6e9-ac8024b7b6c6" providerId="ADAL" clId="{67A4F9F5-779B-5943-B14E-B85497A2BF22}" dt="2025-09-25T08:01:24.342" v="5605" actId="2696"/>
        <pc:sldMkLst>
          <pc:docMk/>
          <pc:sldMk cId="2210807550" sldId="352"/>
        </pc:sldMkLst>
      </pc:sldChg>
      <pc:sldChg chg="del">
        <pc:chgData name="Said Nabi Lecturer FCSE" userId="22162f9c-d122-430c-b6e9-ac8024b7b6c6" providerId="ADAL" clId="{67A4F9F5-779B-5943-B14E-B85497A2BF22}" dt="2025-09-25T08:01:24.376" v="5606" actId="2696"/>
        <pc:sldMkLst>
          <pc:docMk/>
          <pc:sldMk cId="1060181222" sldId="353"/>
        </pc:sldMkLst>
      </pc:sldChg>
      <pc:sldChg chg="del">
        <pc:chgData name="Said Nabi Lecturer FCSE" userId="22162f9c-d122-430c-b6e9-ac8024b7b6c6" providerId="ADAL" clId="{67A4F9F5-779B-5943-B14E-B85497A2BF22}" dt="2025-09-25T08:01:24.405" v="5607" actId="2696"/>
        <pc:sldMkLst>
          <pc:docMk/>
          <pc:sldMk cId="3278994052" sldId="354"/>
        </pc:sldMkLst>
      </pc:sldChg>
      <pc:sldChg chg="del">
        <pc:chgData name="Said Nabi Lecturer FCSE" userId="22162f9c-d122-430c-b6e9-ac8024b7b6c6" providerId="ADAL" clId="{67A4F9F5-779B-5943-B14E-B85497A2BF22}" dt="2025-09-25T08:01:24.436" v="5608" actId="2696"/>
        <pc:sldMkLst>
          <pc:docMk/>
          <pc:sldMk cId="3136741884" sldId="355"/>
        </pc:sldMkLst>
      </pc:sldChg>
      <pc:sldChg chg="del">
        <pc:chgData name="Said Nabi Lecturer FCSE" userId="22162f9c-d122-430c-b6e9-ac8024b7b6c6" providerId="ADAL" clId="{67A4F9F5-779B-5943-B14E-B85497A2BF22}" dt="2025-09-25T08:01:24.456" v="5609" actId="2696"/>
        <pc:sldMkLst>
          <pc:docMk/>
          <pc:sldMk cId="2634003420" sldId="356"/>
        </pc:sldMkLst>
      </pc:sldChg>
      <pc:sldChg chg="del">
        <pc:chgData name="Said Nabi Lecturer FCSE" userId="22162f9c-d122-430c-b6e9-ac8024b7b6c6" providerId="ADAL" clId="{67A4F9F5-779B-5943-B14E-B85497A2BF22}" dt="2025-09-25T08:01:24.485" v="5610" actId="2696"/>
        <pc:sldMkLst>
          <pc:docMk/>
          <pc:sldMk cId="2157595783" sldId="357"/>
        </pc:sldMkLst>
      </pc:sldChg>
      <pc:sldChg chg="del">
        <pc:chgData name="Said Nabi Lecturer FCSE" userId="22162f9c-d122-430c-b6e9-ac8024b7b6c6" providerId="ADAL" clId="{67A4F9F5-779B-5943-B14E-B85497A2BF22}" dt="2025-09-25T08:01:24.678" v="5616" actId="2696"/>
        <pc:sldMkLst>
          <pc:docMk/>
          <pc:sldMk cId="1530755639" sldId="358"/>
        </pc:sldMkLst>
      </pc:sldChg>
      <pc:sldChg chg="del">
        <pc:chgData name="Said Nabi Lecturer FCSE" userId="22162f9c-d122-430c-b6e9-ac8024b7b6c6" providerId="ADAL" clId="{67A4F9F5-779B-5943-B14E-B85497A2BF22}" dt="2025-09-25T08:01:24.741" v="5618" actId="2696"/>
        <pc:sldMkLst>
          <pc:docMk/>
          <pc:sldMk cId="3410389809" sldId="359"/>
        </pc:sldMkLst>
      </pc:sldChg>
      <pc:sldChg chg="del">
        <pc:chgData name="Said Nabi Lecturer FCSE" userId="22162f9c-d122-430c-b6e9-ac8024b7b6c6" providerId="ADAL" clId="{67A4F9F5-779B-5943-B14E-B85497A2BF22}" dt="2025-09-25T08:01:24.775" v="5619" actId="2696"/>
        <pc:sldMkLst>
          <pc:docMk/>
          <pc:sldMk cId="4031174492" sldId="360"/>
        </pc:sldMkLst>
      </pc:sldChg>
      <pc:sldChg chg="del">
        <pc:chgData name="Said Nabi Lecturer FCSE" userId="22162f9c-d122-430c-b6e9-ac8024b7b6c6" providerId="ADAL" clId="{67A4F9F5-779B-5943-B14E-B85497A2BF22}" dt="2025-09-25T08:01:24.806" v="5620" actId="2696"/>
        <pc:sldMkLst>
          <pc:docMk/>
          <pc:sldMk cId="299346224" sldId="361"/>
        </pc:sldMkLst>
      </pc:sldChg>
      <pc:sldChg chg="del">
        <pc:chgData name="Said Nabi Lecturer FCSE" userId="22162f9c-d122-430c-b6e9-ac8024b7b6c6" providerId="ADAL" clId="{67A4F9F5-779B-5943-B14E-B85497A2BF22}" dt="2025-09-25T08:01:24.846" v="5621" actId="2696"/>
        <pc:sldMkLst>
          <pc:docMk/>
          <pc:sldMk cId="772503155" sldId="362"/>
        </pc:sldMkLst>
      </pc:sldChg>
      <pc:sldChg chg="del">
        <pc:chgData name="Said Nabi Lecturer FCSE" userId="22162f9c-d122-430c-b6e9-ac8024b7b6c6" providerId="ADAL" clId="{67A4F9F5-779B-5943-B14E-B85497A2BF22}" dt="2025-09-25T08:01:24.883" v="5622" actId="2696"/>
        <pc:sldMkLst>
          <pc:docMk/>
          <pc:sldMk cId="1341245696" sldId="363"/>
        </pc:sldMkLst>
      </pc:sldChg>
      <pc:sldChg chg="del">
        <pc:chgData name="Said Nabi Lecturer FCSE" userId="22162f9c-d122-430c-b6e9-ac8024b7b6c6" providerId="ADAL" clId="{67A4F9F5-779B-5943-B14E-B85497A2BF22}" dt="2025-09-25T08:01:24.919" v="5623" actId="2696"/>
        <pc:sldMkLst>
          <pc:docMk/>
          <pc:sldMk cId="2730024350" sldId="364"/>
        </pc:sldMkLst>
      </pc:sldChg>
      <pc:sldChg chg="del">
        <pc:chgData name="Said Nabi Lecturer FCSE" userId="22162f9c-d122-430c-b6e9-ac8024b7b6c6" providerId="ADAL" clId="{67A4F9F5-779B-5943-B14E-B85497A2BF22}" dt="2025-09-25T08:01:24.982" v="5624" actId="2696"/>
        <pc:sldMkLst>
          <pc:docMk/>
          <pc:sldMk cId="1105316595" sldId="365"/>
        </pc:sldMkLst>
      </pc:sldChg>
      <pc:sldChg chg="del">
        <pc:chgData name="Said Nabi Lecturer FCSE" userId="22162f9c-d122-430c-b6e9-ac8024b7b6c6" providerId="ADAL" clId="{67A4F9F5-779B-5943-B14E-B85497A2BF22}" dt="2025-09-25T08:01:25.028" v="5625" actId="2696"/>
        <pc:sldMkLst>
          <pc:docMk/>
          <pc:sldMk cId="341172810" sldId="366"/>
        </pc:sldMkLst>
      </pc:sldChg>
      <pc:sldChg chg="del">
        <pc:chgData name="Said Nabi Lecturer FCSE" userId="22162f9c-d122-430c-b6e9-ac8024b7b6c6" providerId="ADAL" clId="{67A4F9F5-779B-5943-B14E-B85497A2BF22}" dt="2025-09-25T08:01:25.079" v="5626" actId="2696"/>
        <pc:sldMkLst>
          <pc:docMk/>
          <pc:sldMk cId="985818955" sldId="367"/>
        </pc:sldMkLst>
      </pc:sldChg>
      <pc:sldChg chg="del">
        <pc:chgData name="Said Nabi Lecturer FCSE" userId="22162f9c-d122-430c-b6e9-ac8024b7b6c6" providerId="ADAL" clId="{67A4F9F5-779B-5943-B14E-B85497A2BF22}" dt="2025-09-25T08:01:25.122" v="5627" actId="2696"/>
        <pc:sldMkLst>
          <pc:docMk/>
          <pc:sldMk cId="3009867033" sldId="368"/>
        </pc:sldMkLst>
      </pc:sldChg>
      <pc:sldChg chg="del">
        <pc:chgData name="Said Nabi Lecturer FCSE" userId="22162f9c-d122-430c-b6e9-ac8024b7b6c6" providerId="ADAL" clId="{67A4F9F5-779B-5943-B14E-B85497A2BF22}" dt="2025-09-25T08:01:25.161" v="5628" actId="2696"/>
        <pc:sldMkLst>
          <pc:docMk/>
          <pc:sldMk cId="2443715781" sldId="369"/>
        </pc:sldMkLst>
      </pc:sldChg>
      <pc:sldChg chg="del">
        <pc:chgData name="Said Nabi Lecturer FCSE" userId="22162f9c-d122-430c-b6e9-ac8024b7b6c6" providerId="ADAL" clId="{67A4F9F5-779B-5943-B14E-B85497A2BF22}" dt="2025-09-25T08:01:25.208" v="5629" actId="2696"/>
        <pc:sldMkLst>
          <pc:docMk/>
          <pc:sldMk cId="1494972583" sldId="370"/>
        </pc:sldMkLst>
      </pc:sldChg>
      <pc:sldChg chg="del">
        <pc:chgData name="Said Nabi Lecturer FCSE" userId="22162f9c-d122-430c-b6e9-ac8024b7b6c6" providerId="ADAL" clId="{67A4F9F5-779B-5943-B14E-B85497A2BF22}" dt="2025-09-25T08:01:25.242" v="5630" actId="2696"/>
        <pc:sldMkLst>
          <pc:docMk/>
          <pc:sldMk cId="2520946812" sldId="371"/>
        </pc:sldMkLst>
      </pc:sldChg>
      <pc:sldChg chg="del">
        <pc:chgData name="Said Nabi Lecturer FCSE" userId="22162f9c-d122-430c-b6e9-ac8024b7b6c6" providerId="ADAL" clId="{67A4F9F5-779B-5943-B14E-B85497A2BF22}" dt="2025-09-25T08:01:25.266" v="5631" actId="2696"/>
        <pc:sldMkLst>
          <pc:docMk/>
          <pc:sldMk cId="1395159004" sldId="372"/>
        </pc:sldMkLst>
      </pc:sldChg>
      <pc:sldChg chg="del">
        <pc:chgData name="Said Nabi Lecturer FCSE" userId="22162f9c-d122-430c-b6e9-ac8024b7b6c6" providerId="ADAL" clId="{67A4F9F5-779B-5943-B14E-B85497A2BF22}" dt="2025-09-25T08:01:25.297" v="5632" actId="2696"/>
        <pc:sldMkLst>
          <pc:docMk/>
          <pc:sldMk cId="3840381346" sldId="373"/>
        </pc:sldMkLst>
      </pc:sldChg>
      <pc:sldChg chg="del">
        <pc:chgData name="Said Nabi Lecturer FCSE" userId="22162f9c-d122-430c-b6e9-ac8024b7b6c6" providerId="ADAL" clId="{67A4F9F5-779B-5943-B14E-B85497A2BF22}" dt="2025-09-25T08:01:25.320" v="5633" actId="2696"/>
        <pc:sldMkLst>
          <pc:docMk/>
          <pc:sldMk cId="313620583" sldId="374"/>
        </pc:sldMkLst>
      </pc:sldChg>
      <pc:sldChg chg="del">
        <pc:chgData name="Said Nabi Lecturer FCSE" userId="22162f9c-d122-430c-b6e9-ac8024b7b6c6" providerId="ADAL" clId="{67A4F9F5-779B-5943-B14E-B85497A2BF22}" dt="2025-09-25T08:01:25.355" v="5634" actId="2696"/>
        <pc:sldMkLst>
          <pc:docMk/>
          <pc:sldMk cId="4038431162" sldId="375"/>
        </pc:sldMkLst>
      </pc:sldChg>
      <pc:sldChg chg="del">
        <pc:chgData name="Said Nabi Lecturer FCSE" userId="22162f9c-d122-430c-b6e9-ac8024b7b6c6" providerId="ADAL" clId="{67A4F9F5-779B-5943-B14E-B85497A2BF22}" dt="2025-09-25T08:01:25.386" v="5635" actId="2696"/>
        <pc:sldMkLst>
          <pc:docMk/>
          <pc:sldMk cId="1083104651" sldId="376"/>
        </pc:sldMkLst>
      </pc:sldChg>
      <pc:sldChg chg="del">
        <pc:chgData name="Said Nabi Lecturer FCSE" userId="22162f9c-d122-430c-b6e9-ac8024b7b6c6" providerId="ADAL" clId="{67A4F9F5-779B-5943-B14E-B85497A2BF22}" dt="2025-09-25T08:01:25.416" v="5636" actId="2696"/>
        <pc:sldMkLst>
          <pc:docMk/>
          <pc:sldMk cId="1971644592" sldId="377"/>
        </pc:sldMkLst>
      </pc:sldChg>
      <pc:sldChg chg="del">
        <pc:chgData name="Said Nabi Lecturer FCSE" userId="22162f9c-d122-430c-b6e9-ac8024b7b6c6" providerId="ADAL" clId="{67A4F9F5-779B-5943-B14E-B85497A2BF22}" dt="2025-09-25T08:01:25.448" v="5637" actId="2696"/>
        <pc:sldMkLst>
          <pc:docMk/>
          <pc:sldMk cId="3616486474" sldId="378"/>
        </pc:sldMkLst>
      </pc:sldChg>
      <pc:sldChg chg="del">
        <pc:chgData name="Said Nabi Lecturer FCSE" userId="22162f9c-d122-430c-b6e9-ac8024b7b6c6" providerId="ADAL" clId="{67A4F9F5-779B-5943-B14E-B85497A2BF22}" dt="2025-09-25T08:01:25.479" v="5638" actId="2696"/>
        <pc:sldMkLst>
          <pc:docMk/>
          <pc:sldMk cId="3311277269" sldId="379"/>
        </pc:sldMkLst>
      </pc:sldChg>
      <pc:sldChg chg="del">
        <pc:chgData name="Said Nabi Lecturer FCSE" userId="22162f9c-d122-430c-b6e9-ac8024b7b6c6" providerId="ADAL" clId="{67A4F9F5-779B-5943-B14E-B85497A2BF22}" dt="2025-09-25T08:01:25.513" v="5639" actId="2696"/>
        <pc:sldMkLst>
          <pc:docMk/>
          <pc:sldMk cId="2737593081" sldId="380"/>
        </pc:sldMkLst>
      </pc:sldChg>
      <pc:sldChg chg="del">
        <pc:chgData name="Said Nabi Lecturer FCSE" userId="22162f9c-d122-430c-b6e9-ac8024b7b6c6" providerId="ADAL" clId="{67A4F9F5-779B-5943-B14E-B85497A2BF22}" dt="2025-09-25T08:01:25.546" v="5640" actId="2696"/>
        <pc:sldMkLst>
          <pc:docMk/>
          <pc:sldMk cId="2592197823" sldId="381"/>
        </pc:sldMkLst>
      </pc:sldChg>
      <pc:sldChg chg="del">
        <pc:chgData name="Said Nabi Lecturer FCSE" userId="22162f9c-d122-430c-b6e9-ac8024b7b6c6" providerId="ADAL" clId="{67A4F9F5-779B-5943-B14E-B85497A2BF22}" dt="2025-09-25T08:01:25.603" v="5641" actId="2696"/>
        <pc:sldMkLst>
          <pc:docMk/>
          <pc:sldMk cId="421580266" sldId="382"/>
        </pc:sldMkLst>
      </pc:sldChg>
      <pc:sldChg chg="del">
        <pc:chgData name="Said Nabi Lecturer FCSE" userId="22162f9c-d122-430c-b6e9-ac8024b7b6c6" providerId="ADAL" clId="{67A4F9F5-779B-5943-B14E-B85497A2BF22}" dt="2025-09-25T08:01:25.616" v="5642" actId="2696"/>
        <pc:sldMkLst>
          <pc:docMk/>
          <pc:sldMk cId="3261006498" sldId="383"/>
        </pc:sldMkLst>
      </pc:sldChg>
      <pc:sldChg chg="del">
        <pc:chgData name="Said Nabi Lecturer FCSE" userId="22162f9c-d122-430c-b6e9-ac8024b7b6c6" providerId="ADAL" clId="{67A4F9F5-779B-5943-B14E-B85497A2BF22}" dt="2025-09-25T08:01:23.862" v="5591" actId="2696"/>
        <pc:sldMkLst>
          <pc:docMk/>
          <pc:sldMk cId="3453442248" sldId="969"/>
        </pc:sldMkLst>
      </pc:sldChg>
      <pc:sldChg chg="del">
        <pc:chgData name="Said Nabi Lecturer FCSE" userId="22162f9c-d122-430c-b6e9-ac8024b7b6c6" providerId="ADAL" clId="{67A4F9F5-779B-5943-B14E-B85497A2BF22}" dt="2025-09-25T08:01:23.825" v="5590" actId="2696"/>
        <pc:sldMkLst>
          <pc:docMk/>
          <pc:sldMk cId="375550395" sldId="1013"/>
        </pc:sldMkLst>
      </pc:sldChg>
      <pc:sldChg chg="del">
        <pc:chgData name="Said Nabi Lecturer FCSE" userId="22162f9c-d122-430c-b6e9-ac8024b7b6c6" providerId="ADAL" clId="{67A4F9F5-779B-5943-B14E-B85497A2BF22}" dt="2025-09-25T08:01:23.715" v="5586" actId="2696"/>
        <pc:sldMkLst>
          <pc:docMk/>
          <pc:sldMk cId="1890934650" sldId="1019"/>
        </pc:sldMkLst>
      </pc:sldChg>
      <pc:sldChg chg="del">
        <pc:chgData name="Said Nabi Lecturer FCSE" userId="22162f9c-d122-430c-b6e9-ac8024b7b6c6" providerId="ADAL" clId="{67A4F9F5-779B-5943-B14E-B85497A2BF22}" dt="2025-09-25T08:01:23.736" v="5587" actId="2696"/>
        <pc:sldMkLst>
          <pc:docMk/>
          <pc:sldMk cId="3376524402" sldId="1020"/>
        </pc:sldMkLst>
      </pc:sldChg>
      <pc:sldChg chg="del">
        <pc:chgData name="Said Nabi Lecturer FCSE" userId="22162f9c-d122-430c-b6e9-ac8024b7b6c6" providerId="ADAL" clId="{67A4F9F5-779B-5943-B14E-B85497A2BF22}" dt="2025-09-25T08:01:24.611" v="5614" actId="2696"/>
        <pc:sldMkLst>
          <pc:docMk/>
          <pc:sldMk cId="1349168126" sldId="1021"/>
        </pc:sldMkLst>
      </pc:sldChg>
      <pc:sldChg chg="del">
        <pc:chgData name="Said Nabi Lecturer FCSE" userId="22162f9c-d122-430c-b6e9-ac8024b7b6c6" providerId="ADAL" clId="{67A4F9F5-779B-5943-B14E-B85497A2BF22}" dt="2025-09-25T08:01:24.517" v="5611" actId="2696"/>
        <pc:sldMkLst>
          <pc:docMk/>
          <pc:sldMk cId="450650213" sldId="1022"/>
        </pc:sldMkLst>
      </pc:sldChg>
      <pc:sldChg chg="del">
        <pc:chgData name="Said Nabi Lecturer FCSE" userId="22162f9c-d122-430c-b6e9-ac8024b7b6c6" providerId="ADAL" clId="{67A4F9F5-779B-5943-B14E-B85497A2BF22}" dt="2025-09-25T08:01:24.546" v="5612" actId="2696"/>
        <pc:sldMkLst>
          <pc:docMk/>
          <pc:sldMk cId="1324433328" sldId="1023"/>
        </pc:sldMkLst>
      </pc:sldChg>
      <pc:sldChg chg="del">
        <pc:chgData name="Said Nabi Lecturer FCSE" userId="22162f9c-d122-430c-b6e9-ac8024b7b6c6" providerId="ADAL" clId="{67A4F9F5-779B-5943-B14E-B85497A2BF22}" dt="2025-09-25T08:01:24.576" v="5613" actId="2696"/>
        <pc:sldMkLst>
          <pc:docMk/>
          <pc:sldMk cId="806405078" sldId="1024"/>
        </pc:sldMkLst>
      </pc:sldChg>
      <pc:sldChg chg="del">
        <pc:chgData name="Said Nabi Lecturer FCSE" userId="22162f9c-d122-430c-b6e9-ac8024b7b6c6" providerId="ADAL" clId="{67A4F9F5-779B-5943-B14E-B85497A2BF22}" dt="2025-09-25T08:01:24.648" v="5615" actId="2696"/>
        <pc:sldMkLst>
          <pc:docMk/>
          <pc:sldMk cId="260821971" sldId="1025"/>
        </pc:sldMkLst>
      </pc:sldChg>
      <pc:sldChg chg="del">
        <pc:chgData name="Said Nabi Lecturer FCSE" userId="22162f9c-d122-430c-b6e9-ac8024b7b6c6" providerId="ADAL" clId="{67A4F9F5-779B-5943-B14E-B85497A2BF22}" dt="2025-09-25T08:01:24.712" v="5617" actId="2696"/>
        <pc:sldMkLst>
          <pc:docMk/>
          <pc:sldMk cId="3238853379" sldId="1026"/>
        </pc:sldMkLst>
      </pc:sldChg>
      <pc:sldChg chg="modSp modAnim">
        <pc:chgData name="Said Nabi Lecturer FCSE" userId="22162f9c-d122-430c-b6e9-ac8024b7b6c6" providerId="ADAL" clId="{67A4F9F5-779B-5943-B14E-B85497A2BF22}" dt="2025-09-24T06:50:23.423" v="4735" actId="20577"/>
        <pc:sldMkLst>
          <pc:docMk/>
          <pc:sldMk cId="3364439907" sldId="1124"/>
        </pc:sldMkLst>
        <pc:spChg chg="mod">
          <ac:chgData name="Said Nabi Lecturer FCSE" userId="22162f9c-d122-430c-b6e9-ac8024b7b6c6" providerId="ADAL" clId="{67A4F9F5-779B-5943-B14E-B85497A2BF22}" dt="2025-09-24T06:50:23.423" v="4735" actId="20577"/>
          <ac:spMkLst>
            <pc:docMk/>
            <pc:sldMk cId="3364439907" sldId="1124"/>
            <ac:spMk id="3" creationId="{3A2DEC95-DCE2-DE72-424C-58584EE884C8}"/>
          </ac:spMkLst>
        </pc:spChg>
      </pc:sldChg>
      <pc:sldChg chg="addSp delSp modSp mod modAnim">
        <pc:chgData name="Said Nabi Lecturer FCSE" userId="22162f9c-d122-430c-b6e9-ac8024b7b6c6" providerId="ADAL" clId="{67A4F9F5-779B-5943-B14E-B85497A2BF22}" dt="2025-09-18T01:52:46.378" v="46"/>
        <pc:sldMkLst>
          <pc:docMk/>
          <pc:sldMk cId="110779487" sldId="1148"/>
        </pc:sldMkLst>
      </pc:sldChg>
      <pc:sldChg chg="addSp delSp modSp add mod delAnim modAnim">
        <pc:chgData name="Said Nabi Lecturer FCSE" userId="22162f9c-d122-430c-b6e9-ac8024b7b6c6" providerId="ADAL" clId="{67A4F9F5-779B-5943-B14E-B85497A2BF22}" dt="2025-09-18T02:14:37.565" v="158"/>
        <pc:sldMkLst>
          <pc:docMk/>
          <pc:sldMk cId="2951669984" sldId="1149"/>
        </pc:sldMkLst>
      </pc:sldChg>
      <pc:sldChg chg="add">
        <pc:chgData name="Said Nabi Lecturer FCSE" userId="22162f9c-d122-430c-b6e9-ac8024b7b6c6" providerId="ADAL" clId="{67A4F9F5-779B-5943-B14E-B85497A2BF22}" dt="2025-09-18T02:14:52.681" v="159" actId="2890"/>
        <pc:sldMkLst>
          <pc:docMk/>
          <pc:sldMk cId="2984414478" sldId="1150"/>
        </pc:sldMkLst>
      </pc:sldChg>
      <pc:sldChg chg="del">
        <pc:chgData name="Said Nabi Lecturer FCSE" userId="22162f9c-d122-430c-b6e9-ac8024b7b6c6" providerId="ADAL" clId="{67A4F9F5-779B-5943-B14E-B85497A2BF22}" dt="2025-09-25T08:01:23.676" v="5585" actId="2696"/>
        <pc:sldMkLst>
          <pc:docMk/>
          <pc:sldMk cId="1046561435" sldId="1153"/>
        </pc:sldMkLst>
      </pc:sldChg>
      <pc:sldChg chg="addSp delSp modSp mod delAnim modAnim">
        <pc:chgData name="Said Nabi Lecturer FCSE" userId="22162f9c-d122-430c-b6e9-ac8024b7b6c6" providerId="ADAL" clId="{67A4F9F5-779B-5943-B14E-B85497A2BF22}" dt="2025-09-20T01:31:35.080" v="677" actId="14100"/>
        <pc:sldMkLst>
          <pc:docMk/>
          <pc:sldMk cId="788360388" sldId="1154"/>
        </pc:sldMkLst>
      </pc:sldChg>
      <pc:sldChg chg="addSp delSp modSp mod setBg delAnim modAnim">
        <pc:chgData name="Said Nabi Lecturer FCSE" userId="22162f9c-d122-430c-b6e9-ac8024b7b6c6" providerId="ADAL" clId="{67A4F9F5-779B-5943-B14E-B85497A2BF22}" dt="2025-09-20T15:58:52.405" v="1888"/>
        <pc:sldMkLst>
          <pc:docMk/>
          <pc:sldMk cId="2769336207" sldId="1155"/>
        </pc:sldMkLst>
        <pc:spChg chg="add mod">
          <ac:chgData name="Said Nabi Lecturer FCSE" userId="22162f9c-d122-430c-b6e9-ac8024b7b6c6" providerId="ADAL" clId="{67A4F9F5-779B-5943-B14E-B85497A2BF22}" dt="2025-09-20T15:43:15.820" v="1709" actId="115"/>
          <ac:spMkLst>
            <pc:docMk/>
            <pc:sldMk cId="2769336207" sldId="1155"/>
            <ac:spMk id="2" creationId="{DDC60ECC-F69F-CA02-3084-DF94777AAB76}"/>
          </ac:spMkLst>
        </pc:spChg>
        <pc:spChg chg="add mod">
          <ac:chgData name="Said Nabi Lecturer FCSE" userId="22162f9c-d122-430c-b6e9-ac8024b7b6c6" providerId="ADAL" clId="{67A4F9F5-779B-5943-B14E-B85497A2BF22}" dt="2025-09-19T14:12:56.640" v="397" actId="1076"/>
          <ac:spMkLst>
            <pc:docMk/>
            <pc:sldMk cId="2769336207" sldId="1155"/>
            <ac:spMk id="3" creationId="{DEA25F35-9A96-C87D-C44D-DCD9387FBF95}"/>
          </ac:spMkLst>
        </pc:spChg>
        <pc:spChg chg="add mod">
          <ac:chgData name="Said Nabi Lecturer FCSE" userId="22162f9c-d122-430c-b6e9-ac8024b7b6c6" providerId="ADAL" clId="{67A4F9F5-779B-5943-B14E-B85497A2BF22}" dt="2025-09-20T15:43:37.570" v="1724" actId="20577"/>
          <ac:spMkLst>
            <pc:docMk/>
            <pc:sldMk cId="2769336207" sldId="1155"/>
            <ac:spMk id="6" creationId="{5B7C445F-1A9F-8C19-C7B1-463505DE3D3F}"/>
          </ac:spMkLst>
        </pc:spChg>
        <pc:spChg chg="add mod">
          <ac:chgData name="Said Nabi Lecturer FCSE" userId="22162f9c-d122-430c-b6e9-ac8024b7b6c6" providerId="ADAL" clId="{67A4F9F5-779B-5943-B14E-B85497A2BF22}" dt="2025-09-20T15:44:21.058" v="1741" actId="20577"/>
          <ac:spMkLst>
            <pc:docMk/>
            <pc:sldMk cId="2769336207" sldId="1155"/>
            <ac:spMk id="7" creationId="{0B9F9BE6-7743-CDFB-D210-BBEA66E897B2}"/>
          </ac:spMkLst>
        </pc:spChg>
        <pc:spChg chg="mod">
          <ac:chgData name="Said Nabi Lecturer FCSE" userId="22162f9c-d122-430c-b6e9-ac8024b7b6c6" providerId="ADAL" clId="{67A4F9F5-779B-5943-B14E-B85497A2BF22}" dt="2025-09-20T15:41:49.044" v="1692" actId="5793"/>
          <ac:spMkLst>
            <pc:docMk/>
            <pc:sldMk cId="2769336207" sldId="1155"/>
            <ac:spMk id="8" creationId="{1456A3F1-383C-C90C-91E4-3B2A5B7C59E5}"/>
          </ac:spMkLst>
        </pc:spChg>
        <pc:spChg chg="add mod">
          <ac:chgData name="Said Nabi Lecturer FCSE" userId="22162f9c-d122-430c-b6e9-ac8024b7b6c6" providerId="ADAL" clId="{67A4F9F5-779B-5943-B14E-B85497A2BF22}" dt="2025-09-20T15:55:24.645" v="1865" actId="20577"/>
          <ac:spMkLst>
            <pc:docMk/>
            <pc:sldMk cId="2769336207" sldId="1155"/>
            <ac:spMk id="38" creationId="{D8450EF0-B3E4-22BB-42CE-5120D812894C}"/>
          </ac:spMkLst>
        </pc:spChg>
        <pc:spChg chg="add mod">
          <ac:chgData name="Said Nabi Lecturer FCSE" userId="22162f9c-d122-430c-b6e9-ac8024b7b6c6" providerId="ADAL" clId="{67A4F9F5-779B-5943-B14E-B85497A2BF22}" dt="2025-09-20T15:55:34.207" v="1867" actId="20577"/>
          <ac:spMkLst>
            <pc:docMk/>
            <pc:sldMk cId="2769336207" sldId="1155"/>
            <ac:spMk id="39" creationId="{25E758D5-73AF-BD48-13BD-1E5D6222C332}"/>
          </ac:spMkLst>
        </pc:spChg>
        <pc:spChg chg="add mod">
          <ac:chgData name="Said Nabi Lecturer FCSE" userId="22162f9c-d122-430c-b6e9-ac8024b7b6c6" providerId="ADAL" clId="{67A4F9F5-779B-5943-B14E-B85497A2BF22}" dt="2025-09-20T15:56:13.287" v="1873" actId="20577"/>
          <ac:spMkLst>
            <pc:docMk/>
            <pc:sldMk cId="2769336207" sldId="1155"/>
            <ac:spMk id="40" creationId="{95301C60-3EEF-3242-964C-CFAE713C9C1A}"/>
          </ac:spMkLst>
        </pc:spChg>
        <pc:spChg chg="add mod">
          <ac:chgData name="Said Nabi Lecturer FCSE" userId="22162f9c-d122-430c-b6e9-ac8024b7b6c6" providerId="ADAL" clId="{67A4F9F5-779B-5943-B14E-B85497A2BF22}" dt="2025-09-20T15:56:21.845" v="1875" actId="1076"/>
          <ac:spMkLst>
            <pc:docMk/>
            <pc:sldMk cId="2769336207" sldId="1155"/>
            <ac:spMk id="41" creationId="{444048E9-CCE2-AD0B-4626-41E29A6A771A}"/>
          </ac:spMkLst>
        </pc:spChg>
        <pc:cxnChg chg="add mod">
          <ac:chgData name="Said Nabi Lecturer FCSE" userId="22162f9c-d122-430c-b6e9-ac8024b7b6c6" providerId="ADAL" clId="{67A4F9F5-779B-5943-B14E-B85497A2BF22}" dt="2025-09-20T15:46:10.481" v="1772" actId="692"/>
          <ac:cxnSpMkLst>
            <pc:docMk/>
            <pc:sldMk cId="2769336207" sldId="1155"/>
            <ac:cxnSpMk id="10" creationId="{01BA05D1-6035-519E-5249-5B855CDFE2B7}"/>
          </ac:cxnSpMkLst>
        </pc:cxnChg>
        <pc:cxnChg chg="add mod">
          <ac:chgData name="Said Nabi Lecturer FCSE" userId="22162f9c-d122-430c-b6e9-ac8024b7b6c6" providerId="ADAL" clId="{67A4F9F5-779B-5943-B14E-B85497A2BF22}" dt="2025-09-20T15:46:18.229" v="1774" actId="1076"/>
          <ac:cxnSpMkLst>
            <pc:docMk/>
            <pc:sldMk cId="2769336207" sldId="1155"/>
            <ac:cxnSpMk id="11" creationId="{BCF0D9DA-150A-E079-DCE8-CC796AE93739}"/>
          </ac:cxnSpMkLst>
        </pc:cxnChg>
        <pc:cxnChg chg="add mod">
          <ac:chgData name="Said Nabi Lecturer FCSE" userId="22162f9c-d122-430c-b6e9-ac8024b7b6c6" providerId="ADAL" clId="{67A4F9F5-779B-5943-B14E-B85497A2BF22}" dt="2025-09-20T15:48:45.452" v="1789" actId="1076"/>
          <ac:cxnSpMkLst>
            <pc:docMk/>
            <pc:sldMk cId="2769336207" sldId="1155"/>
            <ac:cxnSpMk id="12" creationId="{CE233F3C-7A10-7A35-6C71-AF2F0C944E40}"/>
          </ac:cxnSpMkLst>
        </pc:cxnChg>
        <pc:cxnChg chg="add mod">
          <ac:chgData name="Said Nabi Lecturer FCSE" userId="22162f9c-d122-430c-b6e9-ac8024b7b6c6" providerId="ADAL" clId="{67A4F9F5-779B-5943-B14E-B85497A2BF22}" dt="2025-09-20T15:52:20.153" v="1833" actId="1076"/>
          <ac:cxnSpMkLst>
            <pc:docMk/>
            <pc:sldMk cId="2769336207" sldId="1155"/>
            <ac:cxnSpMk id="29" creationId="{5D8600CF-80E0-FBE6-9A2D-D3C715C90730}"/>
          </ac:cxnSpMkLst>
        </pc:cxnChg>
        <pc:cxnChg chg="add mod">
          <ac:chgData name="Said Nabi Lecturer FCSE" userId="22162f9c-d122-430c-b6e9-ac8024b7b6c6" providerId="ADAL" clId="{67A4F9F5-779B-5943-B14E-B85497A2BF22}" dt="2025-09-20T15:52:22.845" v="1834" actId="1076"/>
          <ac:cxnSpMkLst>
            <pc:docMk/>
            <pc:sldMk cId="2769336207" sldId="1155"/>
            <ac:cxnSpMk id="30" creationId="{638083A9-D1E8-8CB9-CFA5-2A956EC3FB5E}"/>
          </ac:cxnSpMkLst>
        </pc:cxnChg>
        <pc:cxnChg chg="add mod">
          <ac:chgData name="Said Nabi Lecturer FCSE" userId="22162f9c-d122-430c-b6e9-ac8024b7b6c6" providerId="ADAL" clId="{67A4F9F5-779B-5943-B14E-B85497A2BF22}" dt="2025-09-20T15:53:38.167" v="1843" actId="692"/>
          <ac:cxnSpMkLst>
            <pc:docMk/>
            <pc:sldMk cId="2769336207" sldId="1155"/>
            <ac:cxnSpMk id="32" creationId="{6807E919-87D7-1340-E68F-EED3619047B2}"/>
          </ac:cxnSpMkLst>
        </pc:cxnChg>
        <pc:cxnChg chg="add mod">
          <ac:chgData name="Said Nabi Lecturer FCSE" userId="22162f9c-d122-430c-b6e9-ac8024b7b6c6" providerId="ADAL" clId="{67A4F9F5-779B-5943-B14E-B85497A2BF22}" dt="2025-09-20T15:53:57.446" v="1847" actId="14100"/>
          <ac:cxnSpMkLst>
            <pc:docMk/>
            <pc:sldMk cId="2769336207" sldId="1155"/>
            <ac:cxnSpMk id="36" creationId="{87B82AE2-16B2-6F30-42BF-C23583B1E2DF}"/>
          </ac:cxnSpMkLst>
        </pc:cxnChg>
      </pc:sldChg>
      <pc:sldChg chg="addSp delSp modSp add mod modAnim modNotesTx">
        <pc:chgData name="Said Nabi Lecturer FCSE" userId="22162f9c-d122-430c-b6e9-ac8024b7b6c6" providerId="ADAL" clId="{67A4F9F5-779B-5943-B14E-B85497A2BF22}" dt="2025-09-20T01:06:52.085" v="601" actId="207"/>
        <pc:sldMkLst>
          <pc:docMk/>
          <pc:sldMk cId="163271293" sldId="1156"/>
        </pc:sldMkLst>
        <pc:spChg chg="mod">
          <ac:chgData name="Said Nabi Lecturer FCSE" userId="22162f9c-d122-430c-b6e9-ac8024b7b6c6" providerId="ADAL" clId="{67A4F9F5-779B-5943-B14E-B85497A2BF22}" dt="2025-09-19T14:14:38.665" v="411" actId="20577"/>
          <ac:spMkLst>
            <pc:docMk/>
            <pc:sldMk cId="163271293" sldId="1156"/>
            <ac:spMk id="2" creationId="{17B2F25E-2559-2EA4-5C5B-A7AAE4EADFE6}"/>
          </ac:spMkLst>
        </pc:spChg>
        <pc:spChg chg="add mod">
          <ac:chgData name="Said Nabi Lecturer FCSE" userId="22162f9c-d122-430c-b6e9-ac8024b7b6c6" providerId="ADAL" clId="{67A4F9F5-779B-5943-B14E-B85497A2BF22}" dt="2025-09-20T01:06:37.154" v="599" actId="207"/>
          <ac:spMkLst>
            <pc:docMk/>
            <pc:sldMk cId="163271293" sldId="1156"/>
            <ac:spMk id="3" creationId="{4D01CEF0-33D1-72B7-6A65-12B26DCCA0A9}"/>
          </ac:spMkLst>
        </pc:spChg>
        <pc:spChg chg="mod">
          <ac:chgData name="Said Nabi Lecturer FCSE" userId="22162f9c-d122-430c-b6e9-ac8024b7b6c6" providerId="ADAL" clId="{67A4F9F5-779B-5943-B14E-B85497A2BF22}" dt="2025-09-20T01:06:52.085" v="601" actId="207"/>
          <ac:spMkLst>
            <pc:docMk/>
            <pc:sldMk cId="163271293" sldId="1156"/>
            <ac:spMk id="8" creationId="{9151F2AF-4F3E-2207-835C-66D5EDDF2A7B}"/>
          </ac:spMkLst>
        </pc:spChg>
      </pc:sldChg>
      <pc:sldChg chg="addSp delSp modSp add mod ord modAnim">
        <pc:chgData name="Said Nabi Lecturer FCSE" userId="22162f9c-d122-430c-b6e9-ac8024b7b6c6" providerId="ADAL" clId="{67A4F9F5-779B-5943-B14E-B85497A2BF22}" dt="2025-09-20T01:20:23.539" v="623" actId="1076"/>
        <pc:sldMkLst>
          <pc:docMk/>
          <pc:sldMk cId="4237262992" sldId="1157"/>
        </pc:sldMkLst>
        <pc:spChg chg="mod">
          <ac:chgData name="Said Nabi Lecturer FCSE" userId="22162f9c-d122-430c-b6e9-ac8024b7b6c6" providerId="ADAL" clId="{67A4F9F5-779B-5943-B14E-B85497A2BF22}" dt="2025-09-19T14:21:20.678" v="458" actId="5793"/>
          <ac:spMkLst>
            <pc:docMk/>
            <pc:sldMk cId="4237262992" sldId="1157"/>
            <ac:spMk id="2" creationId="{B47B0A9F-6D2E-0997-20C3-962421B54EE5}"/>
          </ac:spMkLst>
        </pc:spChg>
        <pc:spChg chg="add del">
          <ac:chgData name="Said Nabi Lecturer FCSE" userId="22162f9c-d122-430c-b6e9-ac8024b7b6c6" providerId="ADAL" clId="{67A4F9F5-779B-5943-B14E-B85497A2BF22}" dt="2025-09-19T14:21:29.045" v="460" actId="478"/>
          <ac:spMkLst>
            <pc:docMk/>
            <pc:sldMk cId="4237262992" sldId="1157"/>
            <ac:spMk id="4" creationId="{EFF710AA-17CE-B9C1-CB17-24EC28AA9FF1}"/>
          </ac:spMkLst>
        </pc:spChg>
        <pc:spChg chg="mod">
          <ac:chgData name="Said Nabi Lecturer FCSE" userId="22162f9c-d122-430c-b6e9-ac8024b7b6c6" providerId="ADAL" clId="{67A4F9F5-779B-5943-B14E-B85497A2BF22}" dt="2025-09-19T14:22:34.733" v="486" actId="1076"/>
          <ac:spMkLst>
            <pc:docMk/>
            <pc:sldMk cId="4237262992" sldId="1157"/>
            <ac:spMk id="8" creationId="{221699D1-C695-3EE8-9720-293E0BC55BB4}"/>
          </ac:spMkLst>
        </pc:spChg>
        <pc:picChg chg="add mod">
          <ac:chgData name="Said Nabi Lecturer FCSE" userId="22162f9c-d122-430c-b6e9-ac8024b7b6c6" providerId="ADAL" clId="{67A4F9F5-779B-5943-B14E-B85497A2BF22}" dt="2025-09-20T01:18:44.180" v="606" actId="962"/>
          <ac:picMkLst>
            <pc:docMk/>
            <pc:sldMk cId="4237262992" sldId="1157"/>
            <ac:picMk id="6" creationId="{2E3C0657-6B1F-58A0-28C3-BAA67D0BBF6E}"/>
          </ac:picMkLst>
        </pc:picChg>
        <pc:picChg chg="add mod">
          <ac:chgData name="Said Nabi Lecturer FCSE" userId="22162f9c-d122-430c-b6e9-ac8024b7b6c6" providerId="ADAL" clId="{67A4F9F5-779B-5943-B14E-B85497A2BF22}" dt="2025-09-20T01:19:04.338" v="610" actId="1076"/>
          <ac:picMkLst>
            <pc:docMk/>
            <pc:sldMk cId="4237262992" sldId="1157"/>
            <ac:picMk id="9" creationId="{CC7186B9-8C26-7A66-7B4C-23BDE45BA64A}"/>
          </ac:picMkLst>
        </pc:picChg>
        <pc:picChg chg="add mod">
          <ac:chgData name="Said Nabi Lecturer FCSE" userId="22162f9c-d122-430c-b6e9-ac8024b7b6c6" providerId="ADAL" clId="{67A4F9F5-779B-5943-B14E-B85497A2BF22}" dt="2025-09-20T01:19:21.146" v="614" actId="962"/>
          <ac:picMkLst>
            <pc:docMk/>
            <pc:sldMk cId="4237262992" sldId="1157"/>
            <ac:picMk id="11" creationId="{01AA5622-2AA8-C890-DB60-ACA89FF34F77}"/>
          </ac:picMkLst>
        </pc:picChg>
        <pc:picChg chg="add mod">
          <ac:chgData name="Said Nabi Lecturer FCSE" userId="22162f9c-d122-430c-b6e9-ac8024b7b6c6" providerId="ADAL" clId="{67A4F9F5-779B-5943-B14E-B85497A2BF22}" dt="2025-09-20T01:20:21.086" v="622" actId="1076"/>
          <ac:picMkLst>
            <pc:docMk/>
            <pc:sldMk cId="4237262992" sldId="1157"/>
            <ac:picMk id="13" creationId="{11870C00-0273-44D6-7F17-C264C2178043}"/>
          </ac:picMkLst>
        </pc:picChg>
        <pc:picChg chg="add mod">
          <ac:chgData name="Said Nabi Lecturer FCSE" userId="22162f9c-d122-430c-b6e9-ac8024b7b6c6" providerId="ADAL" clId="{67A4F9F5-779B-5943-B14E-B85497A2BF22}" dt="2025-09-20T01:20:23.539" v="623" actId="1076"/>
          <ac:picMkLst>
            <pc:docMk/>
            <pc:sldMk cId="4237262992" sldId="1157"/>
            <ac:picMk id="15" creationId="{DB0CBA2B-1151-9F04-3724-128C9B265B85}"/>
          </ac:picMkLst>
        </pc:picChg>
      </pc:sldChg>
      <pc:sldChg chg="addSp delSp modSp add mod ord modAnim modNotesTx">
        <pc:chgData name="Said Nabi Lecturer FCSE" userId="22162f9c-d122-430c-b6e9-ac8024b7b6c6" providerId="ADAL" clId="{67A4F9F5-779B-5943-B14E-B85497A2BF22}" dt="2025-09-25T08:02:01.733" v="5644" actId="20577"/>
        <pc:sldMkLst>
          <pc:docMk/>
          <pc:sldMk cId="74689808" sldId="1158"/>
        </pc:sldMkLst>
        <pc:spChg chg="mod">
          <ac:chgData name="Said Nabi Lecturer FCSE" userId="22162f9c-d122-430c-b6e9-ac8024b7b6c6" providerId="ADAL" clId="{67A4F9F5-779B-5943-B14E-B85497A2BF22}" dt="2025-09-20T01:32:50.123" v="688" actId="1076"/>
          <ac:spMkLst>
            <pc:docMk/>
            <pc:sldMk cId="74689808" sldId="1158"/>
            <ac:spMk id="2" creationId="{F096CB4E-79AA-7DD3-D000-F7B9003AED6D}"/>
          </ac:spMkLst>
        </pc:spChg>
        <pc:spChg chg="mod">
          <ac:chgData name="Said Nabi Lecturer FCSE" userId="22162f9c-d122-430c-b6e9-ac8024b7b6c6" providerId="ADAL" clId="{67A4F9F5-779B-5943-B14E-B85497A2BF22}" dt="2025-09-20T07:18:02.688" v="1544" actId="20577"/>
          <ac:spMkLst>
            <pc:docMk/>
            <pc:sldMk cId="74689808" sldId="1158"/>
            <ac:spMk id="3" creationId="{420729FE-1924-B392-A107-E7425E45B7CA}"/>
          </ac:spMkLst>
        </pc:spChg>
        <pc:spChg chg="mod">
          <ac:chgData name="Said Nabi Lecturer FCSE" userId="22162f9c-d122-430c-b6e9-ac8024b7b6c6" providerId="ADAL" clId="{67A4F9F5-779B-5943-B14E-B85497A2BF22}" dt="2025-09-20T07:17:58.555" v="1543" actId="20577"/>
          <ac:spMkLst>
            <pc:docMk/>
            <pc:sldMk cId="74689808" sldId="1158"/>
            <ac:spMk id="8" creationId="{E678E4ED-3AD1-578E-742E-A35A74FEDD63}"/>
          </ac:spMkLst>
        </pc:spChg>
        <pc:spChg chg="add mod">
          <ac:chgData name="Said Nabi Lecturer FCSE" userId="22162f9c-d122-430c-b6e9-ac8024b7b6c6" providerId="ADAL" clId="{67A4F9F5-779B-5943-B14E-B85497A2BF22}" dt="2025-09-20T07:26:39.297" v="1571" actId="1076"/>
          <ac:spMkLst>
            <pc:docMk/>
            <pc:sldMk cId="74689808" sldId="1158"/>
            <ac:spMk id="15" creationId="{1FA87A6C-3A63-6608-DD25-5B4B89D9C99A}"/>
          </ac:spMkLst>
        </pc:spChg>
        <pc:spChg chg="add mod">
          <ac:chgData name="Said Nabi Lecturer FCSE" userId="22162f9c-d122-430c-b6e9-ac8024b7b6c6" providerId="ADAL" clId="{67A4F9F5-779B-5943-B14E-B85497A2BF22}" dt="2025-09-20T07:32:14.793" v="1609" actId="208"/>
          <ac:spMkLst>
            <pc:docMk/>
            <pc:sldMk cId="74689808" sldId="1158"/>
            <ac:spMk id="33" creationId="{96B52F90-4E1C-D238-96AC-648EAB7D8C5A}"/>
          </ac:spMkLst>
        </pc:spChg>
        <pc:grpChg chg="add mod">
          <ac:chgData name="Said Nabi Lecturer FCSE" userId="22162f9c-d122-430c-b6e9-ac8024b7b6c6" providerId="ADAL" clId="{67A4F9F5-779B-5943-B14E-B85497A2BF22}" dt="2025-09-20T07:27:40.780" v="1581" actId="1076"/>
          <ac:grpSpMkLst>
            <pc:docMk/>
            <pc:sldMk cId="74689808" sldId="1158"/>
            <ac:grpSpMk id="25" creationId="{96BE1AAB-E5D4-35A5-B021-12DE51EE645B}"/>
          </ac:grpSpMkLst>
        </pc:grpChg>
        <pc:picChg chg="add mod modCrop">
          <ac:chgData name="Said Nabi Lecturer FCSE" userId="22162f9c-d122-430c-b6e9-ac8024b7b6c6" providerId="ADAL" clId="{67A4F9F5-779B-5943-B14E-B85497A2BF22}" dt="2025-09-20T07:25:14.237" v="1561" actId="1076"/>
          <ac:picMkLst>
            <pc:docMk/>
            <pc:sldMk cId="74689808" sldId="1158"/>
            <ac:picMk id="7" creationId="{4A48BF04-A2CB-52D4-AC81-BEDADAB14543}"/>
          </ac:picMkLst>
        </pc:picChg>
        <pc:picChg chg="add mod">
          <ac:chgData name="Said Nabi Lecturer FCSE" userId="22162f9c-d122-430c-b6e9-ac8024b7b6c6" providerId="ADAL" clId="{67A4F9F5-779B-5943-B14E-B85497A2BF22}" dt="2025-09-20T07:30:28.808" v="1606" actId="1076"/>
          <ac:picMkLst>
            <pc:docMk/>
            <pc:sldMk cId="74689808" sldId="1158"/>
            <ac:picMk id="12" creationId="{A0127725-B757-8004-8DBD-7D4E6DA2E696}"/>
          </ac:picMkLst>
        </pc:picChg>
        <pc:picChg chg="add mod">
          <ac:chgData name="Said Nabi Lecturer FCSE" userId="22162f9c-d122-430c-b6e9-ac8024b7b6c6" providerId="ADAL" clId="{67A4F9F5-779B-5943-B14E-B85497A2BF22}" dt="2025-09-20T07:30:40.466" v="1607" actId="1076"/>
          <ac:picMkLst>
            <pc:docMk/>
            <pc:sldMk cId="74689808" sldId="1158"/>
            <ac:picMk id="14" creationId="{94D13632-C698-1E75-3EBC-88FB4C6E92F0}"/>
          </ac:picMkLst>
        </pc:picChg>
        <pc:cxnChg chg="add mod">
          <ac:chgData name="Said Nabi Lecturer FCSE" userId="22162f9c-d122-430c-b6e9-ac8024b7b6c6" providerId="ADAL" clId="{67A4F9F5-779B-5943-B14E-B85497A2BF22}" dt="2025-09-20T07:26:18.909" v="1569" actId="13822"/>
          <ac:cxnSpMkLst>
            <pc:docMk/>
            <pc:sldMk cId="74689808" sldId="1158"/>
            <ac:cxnSpMk id="17" creationId="{046F824A-B9B1-F276-0FD5-76A014BFB84E}"/>
          </ac:cxnSpMkLst>
        </pc:cxnChg>
        <pc:cxnChg chg="add mod">
          <ac:chgData name="Said Nabi Lecturer FCSE" userId="22162f9c-d122-430c-b6e9-ac8024b7b6c6" providerId="ADAL" clId="{67A4F9F5-779B-5943-B14E-B85497A2BF22}" dt="2025-09-20T07:26:53.630" v="1575" actId="14100"/>
          <ac:cxnSpMkLst>
            <pc:docMk/>
            <pc:sldMk cId="74689808" sldId="1158"/>
            <ac:cxnSpMk id="19" creationId="{00561E9E-C311-75CD-7796-F0FAA180B9A2}"/>
          </ac:cxnSpMkLst>
        </pc:cxnChg>
        <pc:cxnChg chg="add mod">
          <ac:chgData name="Said Nabi Lecturer FCSE" userId="22162f9c-d122-430c-b6e9-ac8024b7b6c6" providerId="ADAL" clId="{67A4F9F5-779B-5943-B14E-B85497A2BF22}" dt="2025-09-20T07:27:04.825" v="1579" actId="14100"/>
          <ac:cxnSpMkLst>
            <pc:docMk/>
            <pc:sldMk cId="74689808" sldId="1158"/>
            <ac:cxnSpMk id="22" creationId="{BC3BA0DD-0B48-4927-DBEE-AA4A3E0FF029}"/>
          </ac:cxnSpMkLst>
        </pc:cxnChg>
        <pc:cxnChg chg="add mod">
          <ac:chgData name="Said Nabi Lecturer FCSE" userId="22162f9c-d122-430c-b6e9-ac8024b7b6c6" providerId="ADAL" clId="{67A4F9F5-779B-5943-B14E-B85497A2BF22}" dt="2025-09-20T07:52:58.854" v="1678" actId="14100"/>
          <ac:cxnSpMkLst>
            <pc:docMk/>
            <pc:sldMk cId="74689808" sldId="1158"/>
            <ac:cxnSpMk id="27" creationId="{434177C6-2E6D-5456-1BD1-D7FB967B5D1E}"/>
          </ac:cxnSpMkLst>
        </pc:cxnChg>
        <pc:cxnChg chg="add mod">
          <ac:chgData name="Said Nabi Lecturer FCSE" userId="22162f9c-d122-430c-b6e9-ac8024b7b6c6" providerId="ADAL" clId="{67A4F9F5-779B-5943-B14E-B85497A2BF22}" dt="2025-09-20T07:29:48.832" v="1600" actId="14100"/>
          <ac:cxnSpMkLst>
            <pc:docMk/>
            <pc:sldMk cId="74689808" sldId="1158"/>
            <ac:cxnSpMk id="28" creationId="{C09D17A2-6BE1-6732-5135-FA1AE5E6011C}"/>
          </ac:cxnSpMkLst>
        </pc:cxnChg>
        <pc:cxnChg chg="add mod">
          <ac:chgData name="Said Nabi Lecturer FCSE" userId="22162f9c-d122-430c-b6e9-ac8024b7b6c6" providerId="ADAL" clId="{67A4F9F5-779B-5943-B14E-B85497A2BF22}" dt="2025-09-20T07:29:57.230" v="1602" actId="1076"/>
          <ac:cxnSpMkLst>
            <pc:docMk/>
            <pc:sldMk cId="74689808" sldId="1158"/>
            <ac:cxnSpMk id="32" creationId="{FA4E673D-A140-5519-8F1B-5F512D7F59FD}"/>
          </ac:cxnSpMkLst>
        </pc:cxnChg>
      </pc:sldChg>
      <pc:sldChg chg="addSp modSp add mod modAnim">
        <pc:chgData name="Said Nabi Lecturer FCSE" userId="22162f9c-d122-430c-b6e9-ac8024b7b6c6" providerId="ADAL" clId="{67A4F9F5-779B-5943-B14E-B85497A2BF22}" dt="2025-09-20T01:59:46.408" v="926" actId="1076"/>
        <pc:sldMkLst>
          <pc:docMk/>
          <pc:sldMk cId="1425749561" sldId="1159"/>
        </pc:sldMkLst>
        <pc:spChg chg="mod">
          <ac:chgData name="Said Nabi Lecturer FCSE" userId="22162f9c-d122-430c-b6e9-ac8024b7b6c6" providerId="ADAL" clId="{67A4F9F5-779B-5943-B14E-B85497A2BF22}" dt="2025-09-20T01:43:48.355" v="792" actId="1076"/>
          <ac:spMkLst>
            <pc:docMk/>
            <pc:sldMk cId="1425749561" sldId="1159"/>
            <ac:spMk id="2" creationId="{C2AB5FB3-AD19-9BAD-F5B0-B1FB10344BAF}"/>
          </ac:spMkLst>
        </pc:spChg>
        <pc:spChg chg="mod">
          <ac:chgData name="Said Nabi Lecturer FCSE" userId="22162f9c-d122-430c-b6e9-ac8024b7b6c6" providerId="ADAL" clId="{67A4F9F5-779B-5943-B14E-B85497A2BF22}" dt="2025-09-20T01:58:53.098" v="920" actId="1076"/>
          <ac:spMkLst>
            <pc:docMk/>
            <pc:sldMk cId="1425749561" sldId="1159"/>
            <ac:spMk id="3" creationId="{F8B81B1A-C997-53DD-3937-34386698A0D6}"/>
          </ac:spMkLst>
        </pc:spChg>
        <pc:spChg chg="mod">
          <ac:chgData name="Said Nabi Lecturer FCSE" userId="22162f9c-d122-430c-b6e9-ac8024b7b6c6" providerId="ADAL" clId="{67A4F9F5-779B-5943-B14E-B85497A2BF22}" dt="2025-09-20T01:58:41.296" v="918" actId="1076"/>
          <ac:spMkLst>
            <pc:docMk/>
            <pc:sldMk cId="1425749561" sldId="1159"/>
            <ac:spMk id="8" creationId="{5AA2C100-4996-D6E3-C5CB-AF97186A22B4}"/>
          </ac:spMkLst>
        </pc:spChg>
        <pc:picChg chg="add mod">
          <ac:chgData name="Said Nabi Lecturer FCSE" userId="22162f9c-d122-430c-b6e9-ac8024b7b6c6" providerId="ADAL" clId="{67A4F9F5-779B-5943-B14E-B85497A2BF22}" dt="2025-09-20T01:52:48.247" v="847" actId="1076"/>
          <ac:picMkLst>
            <pc:docMk/>
            <pc:sldMk cId="1425749561" sldId="1159"/>
            <ac:picMk id="7" creationId="{A9CF8CB8-3F77-1E55-D16B-A453A6270106}"/>
          </ac:picMkLst>
        </pc:picChg>
        <pc:picChg chg="add mod">
          <ac:chgData name="Said Nabi Lecturer FCSE" userId="22162f9c-d122-430c-b6e9-ac8024b7b6c6" providerId="ADAL" clId="{67A4F9F5-779B-5943-B14E-B85497A2BF22}" dt="2025-09-20T01:52:44.178" v="846" actId="962"/>
          <ac:picMkLst>
            <pc:docMk/>
            <pc:sldMk cId="1425749561" sldId="1159"/>
            <ac:picMk id="10" creationId="{4238503C-3351-2497-3F8A-D6786CFC62D8}"/>
          </ac:picMkLst>
        </pc:picChg>
        <pc:picChg chg="add mod">
          <ac:chgData name="Said Nabi Lecturer FCSE" userId="22162f9c-d122-430c-b6e9-ac8024b7b6c6" providerId="ADAL" clId="{67A4F9F5-779B-5943-B14E-B85497A2BF22}" dt="2025-09-20T01:58:24.253" v="915" actId="1076"/>
          <ac:picMkLst>
            <pc:docMk/>
            <pc:sldMk cId="1425749561" sldId="1159"/>
            <ac:picMk id="12" creationId="{EACA14B2-FE0D-4776-D5DE-FEC50C14A89A}"/>
          </ac:picMkLst>
        </pc:picChg>
        <pc:picChg chg="add mod">
          <ac:chgData name="Said Nabi Lecturer FCSE" userId="22162f9c-d122-430c-b6e9-ac8024b7b6c6" providerId="ADAL" clId="{67A4F9F5-779B-5943-B14E-B85497A2BF22}" dt="2025-09-20T01:59:46.408" v="926" actId="1076"/>
          <ac:picMkLst>
            <pc:docMk/>
            <pc:sldMk cId="1425749561" sldId="1159"/>
            <ac:picMk id="14" creationId="{E8FBF9DB-0237-7206-4950-DA5DF92B8CF9}"/>
          </ac:picMkLst>
        </pc:picChg>
      </pc:sldChg>
      <pc:sldChg chg="delSp modSp add mod delAnim">
        <pc:chgData name="Said Nabi Lecturer FCSE" userId="22162f9c-d122-430c-b6e9-ac8024b7b6c6" providerId="ADAL" clId="{67A4F9F5-779B-5943-B14E-B85497A2BF22}" dt="2025-09-20T02:08:24.923" v="1024" actId="207"/>
        <pc:sldMkLst>
          <pc:docMk/>
          <pc:sldMk cId="3734291625" sldId="1160"/>
        </pc:sldMkLst>
        <pc:spChg chg="mod">
          <ac:chgData name="Said Nabi Lecturer FCSE" userId="22162f9c-d122-430c-b6e9-ac8024b7b6c6" providerId="ADAL" clId="{67A4F9F5-779B-5943-B14E-B85497A2BF22}" dt="2025-09-20T02:02:34.696" v="937" actId="5793"/>
          <ac:spMkLst>
            <pc:docMk/>
            <pc:sldMk cId="3734291625" sldId="1160"/>
            <ac:spMk id="2" creationId="{2266229A-BA27-0B92-9D6C-B315FF2EC2E7}"/>
          </ac:spMkLst>
        </pc:spChg>
        <pc:spChg chg="mod">
          <ac:chgData name="Said Nabi Lecturer FCSE" userId="22162f9c-d122-430c-b6e9-ac8024b7b6c6" providerId="ADAL" clId="{67A4F9F5-779B-5943-B14E-B85497A2BF22}" dt="2025-09-20T02:08:24.923" v="1024" actId="207"/>
          <ac:spMkLst>
            <pc:docMk/>
            <pc:sldMk cId="3734291625" sldId="1160"/>
            <ac:spMk id="8" creationId="{8331AF12-9ADE-C1E6-D160-947D998998EA}"/>
          </ac:spMkLst>
        </pc:spChg>
      </pc:sldChg>
      <pc:sldChg chg="modSp add mod">
        <pc:chgData name="Said Nabi Lecturer FCSE" userId="22162f9c-d122-430c-b6e9-ac8024b7b6c6" providerId="ADAL" clId="{67A4F9F5-779B-5943-B14E-B85497A2BF22}" dt="2025-09-20T05:38:25.635" v="1097" actId="15"/>
        <pc:sldMkLst>
          <pc:docMk/>
          <pc:sldMk cId="4240381332" sldId="1161"/>
        </pc:sldMkLst>
        <pc:spChg chg="mod">
          <ac:chgData name="Said Nabi Lecturer FCSE" userId="22162f9c-d122-430c-b6e9-ac8024b7b6c6" providerId="ADAL" clId="{67A4F9F5-779B-5943-B14E-B85497A2BF22}" dt="2025-09-20T02:08:57.363" v="1039" actId="20577"/>
          <ac:spMkLst>
            <pc:docMk/>
            <pc:sldMk cId="4240381332" sldId="1161"/>
            <ac:spMk id="2" creationId="{3526BF54-F7D7-44D2-C358-35847ABBE4CB}"/>
          </ac:spMkLst>
        </pc:spChg>
        <pc:spChg chg="mod">
          <ac:chgData name="Said Nabi Lecturer FCSE" userId="22162f9c-d122-430c-b6e9-ac8024b7b6c6" providerId="ADAL" clId="{67A4F9F5-779B-5943-B14E-B85497A2BF22}" dt="2025-09-20T05:38:25.635" v="1097" actId="15"/>
          <ac:spMkLst>
            <pc:docMk/>
            <pc:sldMk cId="4240381332" sldId="1161"/>
            <ac:spMk id="8" creationId="{9C5F36DE-1502-0C2B-EBB7-2E0DBF39AC62}"/>
          </ac:spMkLst>
        </pc:spChg>
      </pc:sldChg>
      <pc:sldChg chg="addSp delSp modSp add mod modNotesTx">
        <pc:chgData name="Said Nabi Lecturer FCSE" userId="22162f9c-d122-430c-b6e9-ac8024b7b6c6" providerId="ADAL" clId="{67A4F9F5-779B-5943-B14E-B85497A2BF22}" dt="2025-09-25T08:01:48.484" v="5643" actId="20577"/>
        <pc:sldMkLst>
          <pc:docMk/>
          <pc:sldMk cId="2269444026" sldId="1162"/>
        </pc:sldMkLst>
        <pc:spChg chg="mod">
          <ac:chgData name="Said Nabi Lecturer FCSE" userId="22162f9c-d122-430c-b6e9-ac8024b7b6c6" providerId="ADAL" clId="{67A4F9F5-779B-5943-B14E-B85497A2BF22}" dt="2025-09-20T05:38:48.272" v="1109" actId="1076"/>
          <ac:spMkLst>
            <pc:docMk/>
            <pc:sldMk cId="2269444026" sldId="1162"/>
            <ac:spMk id="2" creationId="{A369B936-F7FE-E80E-D933-5C6296F058B6}"/>
          </ac:spMkLst>
        </pc:spChg>
        <pc:spChg chg="mod">
          <ac:chgData name="Said Nabi Lecturer FCSE" userId="22162f9c-d122-430c-b6e9-ac8024b7b6c6" providerId="ADAL" clId="{67A4F9F5-779B-5943-B14E-B85497A2BF22}" dt="2025-09-20T05:46:47.878" v="1245" actId="207"/>
          <ac:spMkLst>
            <pc:docMk/>
            <pc:sldMk cId="2269444026" sldId="1162"/>
            <ac:spMk id="8" creationId="{7ED5E9FB-AF3A-7C91-AD2B-12F0967EDFA1}"/>
          </ac:spMkLst>
        </pc:spChg>
      </pc:sldChg>
      <pc:sldChg chg="new del">
        <pc:chgData name="Said Nabi Lecturer FCSE" userId="22162f9c-d122-430c-b6e9-ac8024b7b6c6" providerId="ADAL" clId="{67A4F9F5-779B-5943-B14E-B85497A2BF22}" dt="2025-09-20T05:50:23.349" v="1249" actId="680"/>
        <pc:sldMkLst>
          <pc:docMk/>
          <pc:sldMk cId="968935115" sldId="1163"/>
        </pc:sldMkLst>
      </pc:sldChg>
      <pc:sldChg chg="addSp delSp modSp add mod delAnim modAnim modNotesTx">
        <pc:chgData name="Said Nabi Lecturer FCSE" userId="22162f9c-d122-430c-b6e9-ac8024b7b6c6" providerId="ADAL" clId="{67A4F9F5-779B-5943-B14E-B85497A2BF22}" dt="2025-09-20T06:02:56.522" v="1519" actId="1076"/>
        <pc:sldMkLst>
          <pc:docMk/>
          <pc:sldMk cId="3967535283" sldId="1163"/>
        </pc:sldMkLst>
        <pc:spChg chg="mod">
          <ac:chgData name="Said Nabi Lecturer FCSE" userId="22162f9c-d122-430c-b6e9-ac8024b7b6c6" providerId="ADAL" clId="{67A4F9F5-779B-5943-B14E-B85497A2BF22}" dt="2025-09-20T06:02:56.522" v="1519" actId="1076"/>
          <ac:spMkLst>
            <pc:docMk/>
            <pc:sldMk cId="3967535283" sldId="1163"/>
            <ac:spMk id="2" creationId="{8A2EBCDC-2EB3-2821-415B-0A70D59F230C}"/>
          </ac:spMkLst>
        </pc:spChg>
        <pc:spChg chg="add mod">
          <ac:chgData name="Said Nabi Lecturer FCSE" userId="22162f9c-d122-430c-b6e9-ac8024b7b6c6" providerId="ADAL" clId="{67A4F9F5-779B-5943-B14E-B85497A2BF22}" dt="2025-09-20T06:02:50.300" v="1518" actId="1076"/>
          <ac:spMkLst>
            <pc:docMk/>
            <pc:sldMk cId="3967535283" sldId="1163"/>
            <ac:spMk id="3" creationId="{AB5700DF-2C77-6D79-17F5-62EEA7A329C4}"/>
          </ac:spMkLst>
        </pc:spChg>
        <pc:spChg chg="mod">
          <ac:chgData name="Said Nabi Lecturer FCSE" userId="22162f9c-d122-430c-b6e9-ac8024b7b6c6" providerId="ADAL" clId="{67A4F9F5-779B-5943-B14E-B85497A2BF22}" dt="2025-09-20T06:02:46.404" v="1517" actId="1076"/>
          <ac:spMkLst>
            <pc:docMk/>
            <pc:sldMk cId="3967535283" sldId="1163"/>
            <ac:spMk id="8" creationId="{09CF2BDE-3FB8-81B2-7018-D486EDBB499F}"/>
          </ac:spMkLst>
        </pc:spChg>
      </pc:sldChg>
      <pc:sldChg chg="addSp delSp modSp add mod delAnim modAnim">
        <pc:chgData name="Said Nabi Lecturer FCSE" userId="22162f9c-d122-430c-b6e9-ac8024b7b6c6" providerId="ADAL" clId="{67A4F9F5-779B-5943-B14E-B85497A2BF22}" dt="2025-09-23T06:12:17.385" v="4733" actId="207"/>
        <pc:sldMkLst>
          <pc:docMk/>
          <pc:sldMk cId="2044897221" sldId="1164"/>
        </pc:sldMkLst>
        <pc:spChg chg="add mod">
          <ac:chgData name="Said Nabi Lecturer FCSE" userId="22162f9c-d122-430c-b6e9-ac8024b7b6c6" providerId="ADAL" clId="{67A4F9F5-779B-5943-B14E-B85497A2BF22}" dt="2025-09-20T06:01:36.033" v="1498" actId="1076"/>
          <ac:spMkLst>
            <pc:docMk/>
            <pc:sldMk cId="2044897221" sldId="1164"/>
            <ac:spMk id="7" creationId="{3AFCCA14-418D-445C-8D63-34C8B513B650}"/>
          </ac:spMkLst>
        </pc:spChg>
        <pc:spChg chg="mod">
          <ac:chgData name="Said Nabi Lecturer FCSE" userId="22162f9c-d122-430c-b6e9-ac8024b7b6c6" providerId="ADAL" clId="{67A4F9F5-779B-5943-B14E-B85497A2BF22}" dt="2025-09-23T06:12:17.385" v="4733" actId="207"/>
          <ac:spMkLst>
            <pc:docMk/>
            <pc:sldMk cId="2044897221" sldId="1164"/>
            <ac:spMk id="8" creationId="{12E8D69E-B274-394E-F36B-21ABBF276B61}"/>
          </ac:spMkLst>
        </pc:spChg>
      </pc:sldChg>
      <pc:sldChg chg="modSp add mod modAnim">
        <pc:chgData name="Said Nabi Lecturer FCSE" userId="22162f9c-d122-430c-b6e9-ac8024b7b6c6" providerId="ADAL" clId="{67A4F9F5-779B-5943-B14E-B85497A2BF22}" dt="2025-09-20T07:17:47.724" v="1542" actId="5793"/>
        <pc:sldMkLst>
          <pc:docMk/>
          <pc:sldMk cId="27947101" sldId="1165"/>
        </pc:sldMkLst>
        <pc:spChg chg="mod">
          <ac:chgData name="Said Nabi Lecturer FCSE" userId="22162f9c-d122-430c-b6e9-ac8024b7b6c6" providerId="ADAL" clId="{67A4F9F5-779B-5943-B14E-B85497A2BF22}" dt="2025-09-20T07:17:47.724" v="1542" actId="5793"/>
          <ac:spMkLst>
            <pc:docMk/>
            <pc:sldMk cId="27947101" sldId="1165"/>
            <ac:spMk id="2" creationId="{4459919D-8DDB-6C17-210E-7502D6780B49}"/>
          </ac:spMkLst>
        </pc:spChg>
        <pc:spChg chg="mod">
          <ac:chgData name="Said Nabi Lecturer FCSE" userId="22162f9c-d122-430c-b6e9-ac8024b7b6c6" providerId="ADAL" clId="{67A4F9F5-779B-5943-B14E-B85497A2BF22}" dt="2025-09-20T07:17:34.949" v="1527" actId="1076"/>
          <ac:spMkLst>
            <pc:docMk/>
            <pc:sldMk cId="27947101" sldId="1165"/>
            <ac:spMk id="3" creationId="{F061643E-5E10-E659-37C8-4083FE9253D3}"/>
          </ac:spMkLst>
        </pc:spChg>
        <pc:spChg chg="mod">
          <ac:chgData name="Said Nabi Lecturer FCSE" userId="22162f9c-d122-430c-b6e9-ac8024b7b6c6" providerId="ADAL" clId="{67A4F9F5-779B-5943-B14E-B85497A2BF22}" dt="2025-09-20T07:17:25.812" v="1525" actId="5793"/>
          <ac:spMkLst>
            <pc:docMk/>
            <pc:sldMk cId="27947101" sldId="1165"/>
            <ac:spMk id="8" creationId="{548A714E-B7CD-F952-20C8-BA37540A29AC}"/>
          </ac:spMkLst>
        </pc:spChg>
      </pc:sldChg>
      <pc:sldChg chg="addSp delSp modSp add mod delAnim">
        <pc:chgData name="Said Nabi Lecturer FCSE" userId="22162f9c-d122-430c-b6e9-ac8024b7b6c6" providerId="ADAL" clId="{67A4F9F5-779B-5943-B14E-B85497A2BF22}" dt="2025-09-20T07:54:40.258" v="1689" actId="14100"/>
        <pc:sldMkLst>
          <pc:docMk/>
          <pc:sldMk cId="3478326373" sldId="1166"/>
        </pc:sldMkLst>
        <pc:picChg chg="add mod">
          <ac:chgData name="Said Nabi Lecturer FCSE" userId="22162f9c-d122-430c-b6e9-ac8024b7b6c6" providerId="ADAL" clId="{67A4F9F5-779B-5943-B14E-B85497A2BF22}" dt="2025-09-20T07:54:40.258" v="1689" actId="14100"/>
          <ac:picMkLst>
            <pc:docMk/>
            <pc:sldMk cId="3478326373" sldId="1166"/>
            <ac:picMk id="2050" creationId="{080226E7-7E56-44BF-2B07-5207EE3B9674}"/>
          </ac:picMkLst>
        </pc:picChg>
      </pc:sldChg>
      <pc:sldChg chg="modSp add modAnim">
        <pc:chgData name="Said Nabi Lecturer FCSE" userId="22162f9c-d122-430c-b6e9-ac8024b7b6c6" providerId="ADAL" clId="{67A4F9F5-779B-5943-B14E-B85497A2BF22}" dt="2025-09-20T15:42:22.755" v="1699" actId="20577"/>
        <pc:sldMkLst>
          <pc:docMk/>
          <pc:sldMk cId="3099307452" sldId="1167"/>
        </pc:sldMkLst>
        <pc:spChg chg="mod">
          <ac:chgData name="Said Nabi Lecturer FCSE" userId="22162f9c-d122-430c-b6e9-ac8024b7b6c6" providerId="ADAL" clId="{67A4F9F5-779B-5943-B14E-B85497A2BF22}" dt="2025-09-20T15:42:22.755" v="1699" actId="20577"/>
          <ac:spMkLst>
            <pc:docMk/>
            <pc:sldMk cId="3099307452" sldId="1167"/>
            <ac:spMk id="8" creationId="{14FD5970-6AC8-EC1C-918E-0BCEEEC4EF43}"/>
          </ac:spMkLst>
        </pc:spChg>
      </pc:sldChg>
      <pc:sldChg chg="addSp delSp modSp new mod delAnim modAnim">
        <pc:chgData name="Said Nabi Lecturer FCSE" userId="22162f9c-d122-430c-b6e9-ac8024b7b6c6" providerId="ADAL" clId="{67A4F9F5-779B-5943-B14E-B85497A2BF22}" dt="2025-09-20T16:31:16.801" v="2330"/>
        <pc:sldMkLst>
          <pc:docMk/>
          <pc:sldMk cId="6191096" sldId="1168"/>
        </pc:sldMkLst>
        <pc:spChg chg="add mod">
          <ac:chgData name="Said Nabi Lecturer FCSE" userId="22162f9c-d122-430c-b6e9-ac8024b7b6c6" providerId="ADAL" clId="{67A4F9F5-779B-5943-B14E-B85497A2BF22}" dt="2025-09-20T16:22:45.247" v="2313" actId="1038"/>
          <ac:spMkLst>
            <pc:docMk/>
            <pc:sldMk cId="6191096" sldId="1168"/>
            <ac:spMk id="5" creationId="{BD2ADBD4-4CD3-02B9-7AFC-8E9C12248B50}"/>
          </ac:spMkLst>
        </pc:spChg>
        <pc:spChg chg="add mod">
          <ac:chgData name="Said Nabi Lecturer FCSE" userId="22162f9c-d122-430c-b6e9-ac8024b7b6c6" providerId="ADAL" clId="{67A4F9F5-779B-5943-B14E-B85497A2BF22}" dt="2025-09-20T16:22:45.247" v="2313" actId="1038"/>
          <ac:spMkLst>
            <pc:docMk/>
            <pc:sldMk cId="6191096" sldId="1168"/>
            <ac:spMk id="6" creationId="{32F33FD7-9838-32C7-8264-561E9CD98053}"/>
          </ac:spMkLst>
        </pc:spChg>
        <pc:spChg chg="add mod">
          <ac:chgData name="Said Nabi Lecturer FCSE" userId="22162f9c-d122-430c-b6e9-ac8024b7b6c6" providerId="ADAL" clId="{67A4F9F5-779B-5943-B14E-B85497A2BF22}" dt="2025-09-20T16:22:45.247" v="2313" actId="1038"/>
          <ac:spMkLst>
            <pc:docMk/>
            <pc:sldMk cId="6191096" sldId="1168"/>
            <ac:spMk id="14" creationId="{C774FEDB-630E-F393-3406-DF6391A6FB65}"/>
          </ac:spMkLst>
        </pc:spChg>
        <pc:spChg chg="add mod">
          <ac:chgData name="Said Nabi Lecturer FCSE" userId="22162f9c-d122-430c-b6e9-ac8024b7b6c6" providerId="ADAL" clId="{67A4F9F5-779B-5943-B14E-B85497A2BF22}" dt="2025-09-20T16:22:45.247" v="2313" actId="1038"/>
          <ac:spMkLst>
            <pc:docMk/>
            <pc:sldMk cId="6191096" sldId="1168"/>
            <ac:spMk id="16" creationId="{402B6AA5-E713-4712-03A1-A38C697A46B1}"/>
          </ac:spMkLst>
        </pc:spChg>
        <pc:spChg chg="add mod">
          <ac:chgData name="Said Nabi Lecturer FCSE" userId="22162f9c-d122-430c-b6e9-ac8024b7b6c6" providerId="ADAL" clId="{67A4F9F5-779B-5943-B14E-B85497A2BF22}" dt="2025-09-20T16:08:30.484" v="1897" actId="1076"/>
          <ac:spMkLst>
            <pc:docMk/>
            <pc:sldMk cId="6191096" sldId="1168"/>
            <ac:spMk id="18" creationId="{4840A367-E584-03D4-C042-C9D99125DCB7}"/>
          </ac:spMkLst>
        </pc:spChg>
        <pc:spChg chg="add mod">
          <ac:chgData name="Said Nabi Lecturer FCSE" userId="22162f9c-d122-430c-b6e9-ac8024b7b6c6" providerId="ADAL" clId="{67A4F9F5-779B-5943-B14E-B85497A2BF22}" dt="2025-09-20T16:22:45.247" v="2313" actId="1038"/>
          <ac:spMkLst>
            <pc:docMk/>
            <pc:sldMk cId="6191096" sldId="1168"/>
            <ac:spMk id="33" creationId="{A7FA7B7D-225C-64AF-9F61-C86D4DA82A94}"/>
          </ac:spMkLst>
        </pc:spChg>
        <pc:spChg chg="add mod">
          <ac:chgData name="Said Nabi Lecturer FCSE" userId="22162f9c-d122-430c-b6e9-ac8024b7b6c6" providerId="ADAL" clId="{67A4F9F5-779B-5943-B14E-B85497A2BF22}" dt="2025-09-20T16:27:12.599" v="2325" actId="20577"/>
          <ac:spMkLst>
            <pc:docMk/>
            <pc:sldMk cId="6191096" sldId="1168"/>
            <ac:spMk id="34" creationId="{33F009F2-5732-0C93-748A-04CD81D21485}"/>
          </ac:spMkLst>
        </pc:spChg>
        <pc:spChg chg="add mod">
          <ac:chgData name="Said Nabi Lecturer FCSE" userId="22162f9c-d122-430c-b6e9-ac8024b7b6c6" providerId="ADAL" clId="{67A4F9F5-779B-5943-B14E-B85497A2BF22}" dt="2025-09-20T16:23:50.728" v="2314" actId="167"/>
          <ac:spMkLst>
            <pc:docMk/>
            <pc:sldMk cId="6191096" sldId="1168"/>
            <ac:spMk id="36" creationId="{C4491B48-2B19-872C-B367-E6AABE942A45}"/>
          </ac:spMkLst>
        </pc:spChg>
        <pc:spChg chg="add mod">
          <ac:chgData name="Said Nabi Lecturer FCSE" userId="22162f9c-d122-430c-b6e9-ac8024b7b6c6" providerId="ADAL" clId="{67A4F9F5-779B-5943-B14E-B85497A2BF22}" dt="2025-09-20T16:22:45.247" v="2313" actId="1038"/>
          <ac:spMkLst>
            <pc:docMk/>
            <pc:sldMk cId="6191096" sldId="1168"/>
            <ac:spMk id="42" creationId="{FCEAFA46-BF22-5A92-29D2-A9C11B37296A}"/>
          </ac:spMkLst>
        </pc:spChg>
        <pc:spChg chg="add mod">
          <ac:chgData name="Said Nabi Lecturer FCSE" userId="22162f9c-d122-430c-b6e9-ac8024b7b6c6" providerId="ADAL" clId="{67A4F9F5-779B-5943-B14E-B85497A2BF22}" dt="2025-09-20T16:26:27.785" v="2321" actId="1076"/>
          <ac:spMkLst>
            <pc:docMk/>
            <pc:sldMk cId="6191096" sldId="1168"/>
            <ac:spMk id="45" creationId="{DC0F3C02-B13F-B15D-CFC2-10CE64839602}"/>
          </ac:spMkLst>
        </pc:spChg>
        <pc:spChg chg="add mod">
          <ac:chgData name="Said Nabi Lecturer FCSE" userId="22162f9c-d122-430c-b6e9-ac8024b7b6c6" providerId="ADAL" clId="{67A4F9F5-779B-5943-B14E-B85497A2BF22}" dt="2025-09-20T16:26:16.285" v="2319" actId="14100"/>
          <ac:spMkLst>
            <pc:docMk/>
            <pc:sldMk cId="6191096" sldId="1168"/>
            <ac:spMk id="46" creationId="{D375F10A-D679-1F0C-B6D9-97525326BAD6}"/>
          </ac:spMkLst>
        </pc:spChg>
        <pc:spChg chg="add mod">
          <ac:chgData name="Said Nabi Lecturer FCSE" userId="22162f9c-d122-430c-b6e9-ac8024b7b6c6" providerId="ADAL" clId="{67A4F9F5-779B-5943-B14E-B85497A2BF22}" dt="2025-09-20T16:26:41.483" v="2323" actId="1076"/>
          <ac:spMkLst>
            <pc:docMk/>
            <pc:sldMk cId="6191096" sldId="1168"/>
            <ac:spMk id="47" creationId="{5C56599A-9BB1-7A70-9467-6CEF0B10222A}"/>
          </ac:spMkLst>
        </pc:spChg>
        <pc:grpChg chg="add mod">
          <ac:chgData name="Said Nabi Lecturer FCSE" userId="22162f9c-d122-430c-b6e9-ac8024b7b6c6" providerId="ADAL" clId="{67A4F9F5-779B-5943-B14E-B85497A2BF22}" dt="2025-09-20T16:22:45.247" v="2313" actId="1038"/>
          <ac:grpSpMkLst>
            <pc:docMk/>
            <pc:sldMk cId="6191096" sldId="1168"/>
            <ac:grpSpMk id="32" creationId="{44B1FB56-49EA-3D37-5EB5-CC3B62C7F9CD}"/>
          </ac:grpSpMkLst>
        </pc:grpChg>
        <pc:cxnChg chg="mod">
          <ac:chgData name="Said Nabi Lecturer FCSE" userId="22162f9c-d122-430c-b6e9-ac8024b7b6c6" providerId="ADAL" clId="{67A4F9F5-779B-5943-B14E-B85497A2BF22}" dt="2025-09-20T16:12:55.098" v="1988" actId="1076"/>
          <ac:cxnSpMkLst>
            <pc:docMk/>
            <pc:sldMk cId="6191096" sldId="1168"/>
            <ac:cxnSpMk id="8" creationId="{E8B2D6F4-E2AF-7D7C-ABA5-A3FAD5ED48E4}"/>
          </ac:cxnSpMkLst>
        </pc:cxnChg>
        <pc:cxnChg chg="add mod">
          <ac:chgData name="Said Nabi Lecturer FCSE" userId="22162f9c-d122-430c-b6e9-ac8024b7b6c6" providerId="ADAL" clId="{67A4F9F5-779B-5943-B14E-B85497A2BF22}" dt="2025-09-20T16:07:00.249" v="1893" actId="1076"/>
          <ac:cxnSpMkLst>
            <pc:docMk/>
            <pc:sldMk cId="6191096" sldId="1168"/>
            <ac:cxnSpMk id="9" creationId="{F2D735ED-19B9-0158-81E2-86BC66589D74}"/>
          </ac:cxnSpMkLst>
        </pc:cxnChg>
        <pc:cxnChg chg="mod">
          <ac:chgData name="Said Nabi Lecturer FCSE" userId="22162f9c-d122-430c-b6e9-ac8024b7b6c6" providerId="ADAL" clId="{67A4F9F5-779B-5943-B14E-B85497A2BF22}" dt="2025-09-20T16:13:25.064" v="2015" actId="1076"/>
          <ac:cxnSpMkLst>
            <pc:docMk/>
            <pc:sldMk cId="6191096" sldId="1168"/>
            <ac:cxnSpMk id="10" creationId="{6D2AC764-E86E-F6E2-83DB-EF8BD756143F}"/>
          </ac:cxnSpMkLst>
        </pc:cxnChg>
        <pc:cxnChg chg="add mod">
          <ac:chgData name="Said Nabi Lecturer FCSE" userId="22162f9c-d122-430c-b6e9-ac8024b7b6c6" providerId="ADAL" clId="{67A4F9F5-779B-5943-B14E-B85497A2BF22}" dt="2025-09-20T16:22:45.247" v="2313" actId="1038"/>
          <ac:cxnSpMkLst>
            <pc:docMk/>
            <pc:sldMk cId="6191096" sldId="1168"/>
            <ac:cxnSpMk id="13" creationId="{AF8FFBB1-6E20-A0A2-8D10-658FB12101B4}"/>
          </ac:cxnSpMkLst>
        </pc:cxnChg>
        <pc:cxnChg chg="add mod">
          <ac:chgData name="Said Nabi Lecturer FCSE" userId="22162f9c-d122-430c-b6e9-ac8024b7b6c6" providerId="ADAL" clId="{67A4F9F5-779B-5943-B14E-B85497A2BF22}" dt="2025-09-20T16:08:47.315" v="1899" actId="1076"/>
          <ac:cxnSpMkLst>
            <pc:docMk/>
            <pc:sldMk cId="6191096" sldId="1168"/>
            <ac:cxnSpMk id="20" creationId="{D9CF37D2-84C5-5269-56F6-6614C4466114}"/>
          </ac:cxnSpMkLst>
        </pc:cxnChg>
        <pc:cxnChg chg="add mod">
          <ac:chgData name="Said Nabi Lecturer FCSE" userId="22162f9c-d122-430c-b6e9-ac8024b7b6c6" providerId="ADAL" clId="{67A4F9F5-779B-5943-B14E-B85497A2BF22}" dt="2025-09-20T16:08:59.679" v="1903" actId="14100"/>
          <ac:cxnSpMkLst>
            <pc:docMk/>
            <pc:sldMk cId="6191096" sldId="1168"/>
            <ac:cxnSpMk id="21" creationId="{51F6390B-0727-4AAA-E42C-D293D6EFCB4B}"/>
          </ac:cxnSpMkLst>
        </pc:cxnChg>
        <pc:cxnChg chg="add mod">
          <ac:chgData name="Said Nabi Lecturer FCSE" userId="22162f9c-d122-430c-b6e9-ac8024b7b6c6" providerId="ADAL" clId="{67A4F9F5-779B-5943-B14E-B85497A2BF22}" dt="2025-09-20T16:09:40.291" v="1912" actId="14100"/>
          <ac:cxnSpMkLst>
            <pc:docMk/>
            <pc:sldMk cId="6191096" sldId="1168"/>
            <ac:cxnSpMk id="24" creationId="{2690B62E-7D3B-72E6-9BD1-F43B02C97BAD}"/>
          </ac:cxnSpMkLst>
        </pc:cxnChg>
        <pc:cxnChg chg="add mod">
          <ac:chgData name="Said Nabi Lecturer FCSE" userId="22162f9c-d122-430c-b6e9-ac8024b7b6c6" providerId="ADAL" clId="{67A4F9F5-779B-5943-B14E-B85497A2BF22}" dt="2025-09-20T16:09:46.084" v="1913" actId="14100"/>
          <ac:cxnSpMkLst>
            <pc:docMk/>
            <pc:sldMk cId="6191096" sldId="1168"/>
            <ac:cxnSpMk id="26" creationId="{9B5EABA3-14B8-6D59-E8E9-B24629F7B9F5}"/>
          </ac:cxnSpMkLst>
        </pc:cxnChg>
        <pc:cxnChg chg="add mod">
          <ac:chgData name="Said Nabi Lecturer FCSE" userId="22162f9c-d122-430c-b6e9-ac8024b7b6c6" providerId="ADAL" clId="{67A4F9F5-779B-5943-B14E-B85497A2BF22}" dt="2025-09-20T16:20:22.299" v="2217" actId="1076"/>
          <ac:cxnSpMkLst>
            <pc:docMk/>
            <pc:sldMk cId="6191096" sldId="1168"/>
            <ac:cxnSpMk id="38" creationId="{9A333F59-8DD5-D99C-94A6-7D2F29849BA0}"/>
          </ac:cxnSpMkLst>
        </pc:cxnChg>
        <pc:cxnChg chg="add mod">
          <ac:chgData name="Said Nabi Lecturer FCSE" userId="22162f9c-d122-430c-b6e9-ac8024b7b6c6" providerId="ADAL" clId="{67A4F9F5-779B-5943-B14E-B85497A2BF22}" dt="2025-09-20T16:21:57.952" v="2246" actId="14100"/>
          <ac:cxnSpMkLst>
            <pc:docMk/>
            <pc:sldMk cId="6191096" sldId="1168"/>
            <ac:cxnSpMk id="39" creationId="{C45F2DC2-10A1-3F81-25A8-5A0076646BD7}"/>
          </ac:cxnSpMkLst>
        </pc:cxnChg>
      </pc:sldChg>
      <pc:sldChg chg="addSp delSp modSp new mod setBg delAnim modAnim">
        <pc:chgData name="Said Nabi Lecturer FCSE" userId="22162f9c-d122-430c-b6e9-ac8024b7b6c6" providerId="ADAL" clId="{67A4F9F5-779B-5943-B14E-B85497A2BF22}" dt="2025-09-20T17:00:47.703" v="2717" actId="1076"/>
        <pc:sldMkLst>
          <pc:docMk/>
          <pc:sldMk cId="2302639237" sldId="1169"/>
        </pc:sldMkLst>
        <pc:spChg chg="add mod">
          <ac:chgData name="Said Nabi Lecturer FCSE" userId="22162f9c-d122-430c-b6e9-ac8024b7b6c6" providerId="ADAL" clId="{67A4F9F5-779B-5943-B14E-B85497A2BF22}" dt="2025-09-20T16:49:58.993" v="2637"/>
          <ac:spMkLst>
            <pc:docMk/>
            <pc:sldMk cId="2302639237" sldId="1169"/>
            <ac:spMk id="4" creationId="{D3427A2B-1893-A17F-4AE4-019742698FBC}"/>
          </ac:spMkLst>
        </pc:spChg>
        <pc:spChg chg="add 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5" creationId="{81A17792-0E07-7E5C-221E-F6B594BCAF99}"/>
          </ac:spMkLst>
        </pc:spChg>
        <pc:spChg chg="add 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6" creationId="{E36EE5F0-9A98-88B7-D08C-53894795A39A}"/>
          </ac:spMkLst>
        </pc:spChg>
        <pc:spChg chg="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13" creationId="{3796B849-1E5A-2534-72DA-34CC3CD149EC}"/>
          </ac:spMkLst>
        </pc:spChg>
        <pc:spChg chg="add mod">
          <ac:chgData name="Said Nabi Lecturer FCSE" userId="22162f9c-d122-430c-b6e9-ac8024b7b6c6" providerId="ADAL" clId="{67A4F9F5-779B-5943-B14E-B85497A2BF22}" dt="2025-09-20T16:34:17.465" v="2360" actId="255"/>
          <ac:spMkLst>
            <pc:docMk/>
            <pc:sldMk cId="2302639237" sldId="1169"/>
            <ac:spMk id="14" creationId="{351FA3C3-A193-4281-56BF-C2AEA5DD6E3E}"/>
          </ac:spMkLst>
        </pc:spChg>
        <pc:spChg chg="mod">
          <ac:chgData name="Said Nabi Lecturer FCSE" userId="22162f9c-d122-430c-b6e9-ac8024b7b6c6" providerId="ADAL" clId="{67A4F9F5-779B-5943-B14E-B85497A2BF22}" dt="2025-09-20T16:58:55.375" v="2712" actId="1076"/>
          <ac:spMkLst>
            <pc:docMk/>
            <pc:sldMk cId="2302639237" sldId="1169"/>
            <ac:spMk id="16" creationId="{B2AAB3F1-F0AB-6E93-D21A-C10E3C2F8BCF}"/>
          </ac:spMkLst>
        </pc:spChg>
        <pc:spChg chg="add 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21" creationId="{2A456C1C-4D2C-6B45-C2FB-EDF5D7110F06}"/>
          </ac:spMkLst>
        </pc:spChg>
        <pc:spChg chg="add mod">
          <ac:chgData name="Said Nabi Lecturer FCSE" userId="22162f9c-d122-430c-b6e9-ac8024b7b6c6" providerId="ADAL" clId="{67A4F9F5-779B-5943-B14E-B85497A2BF22}" dt="2025-09-20T16:50:19.687" v="2640"/>
          <ac:spMkLst>
            <pc:docMk/>
            <pc:sldMk cId="2302639237" sldId="1169"/>
            <ac:spMk id="22" creationId="{8E3F6BE9-A95F-144C-FAE2-D2B4FB9C69E9}"/>
          </ac:spMkLst>
        </pc:spChg>
        <pc:spChg chg="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25" creationId="{AC903F26-2F75-8131-7B18-CFD9021B1D71}"/>
          </ac:spMkLst>
        </pc:spChg>
        <pc:spChg chg="add mod">
          <ac:chgData name="Said Nabi Lecturer FCSE" userId="22162f9c-d122-430c-b6e9-ac8024b7b6c6" providerId="ADAL" clId="{67A4F9F5-779B-5943-B14E-B85497A2BF22}" dt="2025-09-20T16:49:18.038" v="2625"/>
          <ac:spMkLst>
            <pc:docMk/>
            <pc:sldMk cId="2302639237" sldId="1169"/>
            <ac:spMk id="26" creationId="{98B5A0D5-B553-99DB-6EFA-4F5DE559BACD}"/>
          </ac:spMkLst>
        </pc:spChg>
        <pc:spChg chg="add 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27" creationId="{8D5F38DE-2705-7734-8F15-787EECCCB5B5}"/>
          </ac:spMkLst>
        </pc:spChg>
        <pc:spChg chg="add 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28" creationId="{CF954213-BDB5-EB1D-C2F7-3204749B1EAF}"/>
          </ac:spMkLst>
        </pc:spChg>
        <pc:spChg chg="add mod">
          <ac:chgData name="Said Nabi Lecturer FCSE" userId="22162f9c-d122-430c-b6e9-ac8024b7b6c6" providerId="ADAL" clId="{67A4F9F5-779B-5943-B14E-B85497A2BF22}" dt="2025-09-20T16:49:18.038" v="2625"/>
          <ac:spMkLst>
            <pc:docMk/>
            <pc:sldMk cId="2302639237" sldId="1169"/>
            <ac:spMk id="64" creationId="{0646AB65-E3D6-4EC3-25CC-D306BBF31993}"/>
          </ac:spMkLst>
        </pc:spChg>
        <pc:spChg chg="add mod">
          <ac:chgData name="Said Nabi Lecturer FCSE" userId="22162f9c-d122-430c-b6e9-ac8024b7b6c6" providerId="ADAL" clId="{67A4F9F5-779B-5943-B14E-B85497A2BF22}" dt="2025-09-20T16:56:26.110" v="2708" actId="1076"/>
          <ac:spMkLst>
            <pc:docMk/>
            <pc:sldMk cId="2302639237" sldId="1169"/>
            <ac:spMk id="74" creationId="{AACDA076-F3DA-BD58-1841-F06F1305CA25}"/>
          </ac:spMkLst>
        </pc:spChg>
        <pc:spChg chg="add mod">
          <ac:chgData name="Said Nabi Lecturer FCSE" userId="22162f9c-d122-430c-b6e9-ac8024b7b6c6" providerId="ADAL" clId="{67A4F9F5-779B-5943-B14E-B85497A2BF22}" dt="2025-09-20T16:56:26.110" v="2708" actId="1076"/>
          <ac:spMkLst>
            <pc:docMk/>
            <pc:sldMk cId="2302639237" sldId="1169"/>
            <ac:spMk id="78" creationId="{F150AEB1-AC4D-A023-A09B-D54BD0B345E0}"/>
          </ac:spMkLst>
        </pc:spChg>
        <pc:spChg chg="add mod">
          <ac:chgData name="Said Nabi Lecturer FCSE" userId="22162f9c-d122-430c-b6e9-ac8024b7b6c6" providerId="ADAL" clId="{67A4F9F5-779B-5943-B14E-B85497A2BF22}" dt="2025-09-20T16:56:26.110" v="2708" actId="1076"/>
          <ac:spMkLst>
            <pc:docMk/>
            <pc:sldMk cId="2302639237" sldId="1169"/>
            <ac:spMk id="79" creationId="{3D42A152-76B0-6FED-C623-C61B5E640065}"/>
          </ac:spMkLst>
        </pc:spChg>
        <pc:spChg chg="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80" creationId="{9A1CD917-133A-5A41-379B-254B03800D7B}"/>
          </ac:spMkLst>
        </pc:spChg>
        <pc:spChg chg="mod">
          <ac:chgData name="Said Nabi Lecturer FCSE" userId="22162f9c-d122-430c-b6e9-ac8024b7b6c6" providerId="ADAL" clId="{67A4F9F5-779B-5943-B14E-B85497A2BF22}" dt="2025-09-20T16:49:51.627" v="2636" actId="20577"/>
          <ac:spMkLst>
            <pc:docMk/>
            <pc:sldMk cId="2302639237" sldId="1169"/>
            <ac:spMk id="82" creationId="{9357376A-3E98-6A2D-8688-36904E7AC46C}"/>
          </ac:spMkLst>
        </pc:spChg>
        <pc:spChg chg="add 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85" creationId="{D7D0D4F9-35B7-6247-1FB4-DC82E1B463CF}"/>
          </ac:spMkLst>
        </pc:spChg>
        <pc:spChg chg="add mod">
          <ac:chgData name="Said Nabi Lecturer FCSE" userId="22162f9c-d122-430c-b6e9-ac8024b7b6c6" providerId="ADAL" clId="{67A4F9F5-779B-5943-B14E-B85497A2BF22}" dt="2025-09-20T16:51:09.264" v="2663"/>
          <ac:spMkLst>
            <pc:docMk/>
            <pc:sldMk cId="2302639237" sldId="1169"/>
            <ac:spMk id="86" creationId="{F65BBED5-9D5F-C6BC-54C1-2381301AF6AA}"/>
          </ac:spMkLst>
        </pc:spChg>
        <pc:spChg chg="mod">
          <ac:chgData name="Said Nabi Lecturer FCSE" userId="22162f9c-d122-430c-b6e9-ac8024b7b6c6" providerId="ADAL" clId="{67A4F9F5-779B-5943-B14E-B85497A2BF22}" dt="2025-09-20T16:51:02.878" v="2662" actId="1076"/>
          <ac:spMkLst>
            <pc:docMk/>
            <pc:sldMk cId="2302639237" sldId="1169"/>
            <ac:spMk id="87" creationId="{CE0F9071-4FF4-B369-0D85-EFEF99DDA732}"/>
          </ac:spMkLst>
        </pc:spChg>
        <pc:spChg chg="add mod">
          <ac:chgData name="Said Nabi Lecturer FCSE" userId="22162f9c-d122-430c-b6e9-ac8024b7b6c6" providerId="ADAL" clId="{67A4F9F5-779B-5943-B14E-B85497A2BF22}" dt="2025-09-20T17:00:47.703" v="2717" actId="1076"/>
          <ac:spMkLst>
            <pc:docMk/>
            <pc:sldMk cId="2302639237" sldId="1169"/>
            <ac:spMk id="89" creationId="{9F99920F-9F4C-6662-7925-AD3BDB082D8D}"/>
          </ac:spMkLst>
        </pc:spChg>
        <pc:spChg chg="add mod">
          <ac:chgData name="Said Nabi Lecturer FCSE" userId="22162f9c-d122-430c-b6e9-ac8024b7b6c6" providerId="ADAL" clId="{67A4F9F5-779B-5943-B14E-B85497A2BF22}" dt="2025-09-20T16:56:26.110" v="2708" actId="1076"/>
          <ac:spMkLst>
            <pc:docMk/>
            <pc:sldMk cId="2302639237" sldId="1169"/>
            <ac:spMk id="90" creationId="{C3B5BC9E-3D21-C03E-99E8-33E941188554}"/>
          </ac:spMkLst>
        </pc:spChg>
        <pc:grpChg chg="add mod">
          <ac:chgData name="Said Nabi Lecturer FCSE" userId="22162f9c-d122-430c-b6e9-ac8024b7b6c6" providerId="ADAL" clId="{67A4F9F5-779B-5943-B14E-B85497A2BF22}" dt="2025-09-20T16:58:15.294" v="2711" actId="1076"/>
          <ac:grpSpMkLst>
            <pc:docMk/>
            <pc:sldMk cId="2302639237" sldId="1169"/>
            <ac:grpSpMk id="98" creationId="{DB1AA309-27BA-3AAD-9C09-BACD74D91E72}"/>
          </ac:grpSpMkLst>
        </pc:grpChg>
        <pc:cxnChg chg="mod">
          <ac:chgData name="Said Nabi Lecturer FCSE" userId="22162f9c-d122-430c-b6e9-ac8024b7b6c6" providerId="ADAL" clId="{67A4F9F5-779B-5943-B14E-B85497A2BF22}" dt="2025-09-20T16:41:16.954" v="2431" actId="14100"/>
          <ac:cxnSpMkLst>
            <pc:docMk/>
            <pc:sldMk cId="2302639237" sldId="1169"/>
            <ac:cxnSpMk id="7" creationId="{97FA7171-EE5D-A564-E176-F9F91FA202E0}"/>
          </ac:cxnSpMkLst>
        </pc:cxnChg>
        <pc:cxnChg chg="mod">
          <ac:chgData name="Said Nabi Lecturer FCSE" userId="22162f9c-d122-430c-b6e9-ac8024b7b6c6" providerId="ADAL" clId="{67A4F9F5-779B-5943-B14E-B85497A2BF22}" dt="2025-09-20T16:41:22.460" v="2432" actId="14100"/>
          <ac:cxnSpMkLst>
            <pc:docMk/>
            <pc:sldMk cId="2302639237" sldId="1169"/>
            <ac:cxnSpMk id="8" creationId="{4C8D3A77-7990-B1AE-877E-8A31647A058E}"/>
          </ac:cxnSpMkLst>
        </pc:cxnChg>
        <pc:cxnChg chg="mod">
          <ac:chgData name="Said Nabi Lecturer FCSE" userId="22162f9c-d122-430c-b6e9-ac8024b7b6c6" providerId="ADAL" clId="{67A4F9F5-779B-5943-B14E-B85497A2BF22}" dt="2025-09-20T16:41:27.816" v="2433" actId="14100"/>
          <ac:cxnSpMkLst>
            <pc:docMk/>
            <pc:sldMk cId="2302639237" sldId="1169"/>
            <ac:cxnSpMk id="9" creationId="{80DBA6EF-960B-A3C8-57E6-2A1EDC7CDE07}"/>
          </ac:cxnSpMkLst>
        </pc:cxnChg>
        <pc:cxnChg chg="mod">
          <ac:chgData name="Said Nabi Lecturer FCSE" userId="22162f9c-d122-430c-b6e9-ac8024b7b6c6" providerId="ADAL" clId="{67A4F9F5-779B-5943-B14E-B85497A2BF22}" dt="2025-09-20T16:58:55.375" v="2712" actId="1076"/>
          <ac:cxnSpMkLst>
            <pc:docMk/>
            <pc:sldMk cId="2302639237" sldId="1169"/>
            <ac:cxnSpMk id="18" creationId="{5659B31B-BADF-2F53-F243-A867D1AD67BE}"/>
          </ac:cxnSpMkLst>
        </pc:cxnChg>
        <pc:cxnChg chg="mod">
          <ac:chgData name="Said Nabi Lecturer FCSE" userId="22162f9c-d122-430c-b6e9-ac8024b7b6c6" providerId="ADAL" clId="{67A4F9F5-779B-5943-B14E-B85497A2BF22}" dt="2025-09-20T16:44:10.657" v="2438" actId="14100"/>
          <ac:cxnSpMkLst>
            <pc:docMk/>
            <pc:sldMk cId="2302639237" sldId="1169"/>
            <ac:cxnSpMk id="23" creationId="{C6125495-84FE-1F09-ACC2-75F28A449075}"/>
          </ac:cxnSpMkLst>
        </pc:cxnChg>
        <pc:cxnChg chg="mod">
          <ac:chgData name="Said Nabi Lecturer FCSE" userId="22162f9c-d122-430c-b6e9-ac8024b7b6c6" providerId="ADAL" clId="{67A4F9F5-779B-5943-B14E-B85497A2BF22}" dt="2025-09-20T16:44:03.282" v="2437" actId="14100"/>
          <ac:cxnSpMkLst>
            <pc:docMk/>
            <pc:sldMk cId="2302639237" sldId="1169"/>
            <ac:cxnSpMk id="24" creationId="{71E1FE0E-FD22-616E-4C81-BA66E7A8D227}"/>
          </ac:cxnSpMkLst>
        </pc:cxnChg>
        <pc:cxnChg chg="mod">
          <ac:chgData name="Said Nabi Lecturer FCSE" userId="22162f9c-d122-430c-b6e9-ac8024b7b6c6" providerId="ADAL" clId="{67A4F9F5-779B-5943-B14E-B85497A2BF22}" dt="2025-09-20T16:46:05.072" v="2448" actId="1076"/>
          <ac:cxnSpMkLst>
            <pc:docMk/>
            <pc:sldMk cId="2302639237" sldId="1169"/>
            <ac:cxnSpMk id="71" creationId="{99C5C066-D11B-0875-4143-7C1DF71A5772}"/>
          </ac:cxnSpMkLst>
        </pc:cxnChg>
        <pc:cxnChg chg="mod">
          <ac:chgData name="Said Nabi Lecturer FCSE" userId="22162f9c-d122-430c-b6e9-ac8024b7b6c6" providerId="ADAL" clId="{67A4F9F5-779B-5943-B14E-B85497A2BF22}" dt="2025-09-20T16:47:15.256" v="2459" actId="1076"/>
          <ac:cxnSpMkLst>
            <pc:docMk/>
            <pc:sldMk cId="2302639237" sldId="1169"/>
            <ac:cxnSpMk id="75" creationId="{6BA4EDB6-632F-296A-3A97-834D90A2B183}"/>
          </ac:cxnSpMkLst>
        </pc:cxnChg>
        <pc:cxnChg chg="mod">
          <ac:chgData name="Said Nabi Lecturer FCSE" userId="22162f9c-d122-430c-b6e9-ac8024b7b6c6" providerId="ADAL" clId="{67A4F9F5-779B-5943-B14E-B85497A2BF22}" dt="2025-09-20T16:47:34.787" v="2463" actId="1076"/>
          <ac:cxnSpMkLst>
            <pc:docMk/>
            <pc:sldMk cId="2302639237" sldId="1169"/>
            <ac:cxnSpMk id="76" creationId="{CEB2CB71-5F58-2BDB-EB1F-1B01E586A545}"/>
          </ac:cxnSpMkLst>
        </pc:cxnChg>
        <pc:cxnChg chg="mod">
          <ac:chgData name="Said Nabi Lecturer FCSE" userId="22162f9c-d122-430c-b6e9-ac8024b7b6c6" providerId="ADAL" clId="{67A4F9F5-779B-5943-B14E-B85497A2BF22}" dt="2025-09-20T16:49:22.564" v="2626" actId="1076"/>
          <ac:cxnSpMkLst>
            <pc:docMk/>
            <pc:sldMk cId="2302639237" sldId="1169"/>
            <ac:cxnSpMk id="81" creationId="{494BABA4-4E57-F8E2-4957-5831CB0FF446}"/>
          </ac:cxnSpMkLst>
        </pc:cxnChg>
        <pc:cxnChg chg="mod">
          <ac:chgData name="Said Nabi Lecturer FCSE" userId="22162f9c-d122-430c-b6e9-ac8024b7b6c6" providerId="ADAL" clId="{67A4F9F5-779B-5943-B14E-B85497A2BF22}" dt="2025-09-20T16:50:08.411" v="2639" actId="14100"/>
          <ac:cxnSpMkLst>
            <pc:docMk/>
            <pc:sldMk cId="2302639237" sldId="1169"/>
            <ac:cxnSpMk id="83" creationId="{B7E30EBE-C420-0E21-A151-DB4FEF2E3FD8}"/>
          </ac:cxnSpMkLst>
        </pc:cxnChg>
        <pc:cxnChg chg="mod">
          <ac:chgData name="Said Nabi Lecturer FCSE" userId="22162f9c-d122-430c-b6e9-ac8024b7b6c6" providerId="ADAL" clId="{67A4F9F5-779B-5943-B14E-B85497A2BF22}" dt="2025-09-20T16:51:15.003" v="2664" actId="1076"/>
          <ac:cxnSpMkLst>
            <pc:docMk/>
            <pc:sldMk cId="2302639237" sldId="1169"/>
            <ac:cxnSpMk id="88" creationId="{2A875729-C1A2-782D-FCFF-F8B0670BB98C}"/>
          </ac:cxnSpMkLst>
        </pc:cxnChg>
        <pc:cxnChg chg="add mod">
          <ac:chgData name="Said Nabi Lecturer FCSE" userId="22162f9c-d122-430c-b6e9-ac8024b7b6c6" providerId="ADAL" clId="{67A4F9F5-779B-5943-B14E-B85497A2BF22}" dt="2025-09-20T16:56:26.110" v="2708" actId="1076"/>
          <ac:cxnSpMkLst>
            <pc:docMk/>
            <pc:sldMk cId="2302639237" sldId="1169"/>
            <ac:cxnSpMk id="92" creationId="{C69E4C4A-2057-5712-DB8D-12A3AB330028}"/>
          </ac:cxnSpMkLst>
        </pc:cxnChg>
        <pc:cxnChg chg="add mod">
          <ac:chgData name="Said Nabi Lecturer FCSE" userId="22162f9c-d122-430c-b6e9-ac8024b7b6c6" providerId="ADAL" clId="{67A4F9F5-779B-5943-B14E-B85497A2BF22}" dt="2025-09-20T16:56:26.110" v="2708" actId="1076"/>
          <ac:cxnSpMkLst>
            <pc:docMk/>
            <pc:sldMk cId="2302639237" sldId="1169"/>
            <ac:cxnSpMk id="93" creationId="{BEB7873F-A6A7-2856-E9EA-AD1894B23216}"/>
          </ac:cxnSpMkLst>
        </pc:cxnChg>
      </pc:sldChg>
      <pc:sldChg chg="addSp delSp modSp add mod delAnim modAnim">
        <pc:chgData name="Said Nabi Lecturer FCSE" userId="22162f9c-d122-430c-b6e9-ac8024b7b6c6" providerId="ADAL" clId="{67A4F9F5-779B-5943-B14E-B85497A2BF22}" dt="2025-09-24T07:17:48.087" v="4823" actId="14100"/>
        <pc:sldMkLst>
          <pc:docMk/>
          <pc:sldMk cId="1227360099" sldId="1172"/>
        </pc:sldMkLst>
        <pc:spChg chg="del mod">
          <ac:chgData name="Said Nabi Lecturer FCSE" userId="22162f9c-d122-430c-b6e9-ac8024b7b6c6" providerId="ADAL" clId="{67A4F9F5-779B-5943-B14E-B85497A2BF22}" dt="2025-09-24T07:17:37.948" v="4819" actId="478"/>
          <ac:spMkLst>
            <pc:docMk/>
            <pc:sldMk cId="1227360099" sldId="1172"/>
            <ac:spMk id="7" creationId="{DBB17A18-FE70-FF5E-5305-980E99E84217}"/>
          </ac:spMkLst>
        </pc:spChg>
        <pc:spChg chg="del mod">
          <ac:chgData name="Said Nabi Lecturer FCSE" userId="22162f9c-d122-430c-b6e9-ac8024b7b6c6" providerId="ADAL" clId="{67A4F9F5-779B-5943-B14E-B85497A2BF22}" dt="2025-09-24T07:17:31.174" v="4816" actId="478"/>
          <ac:spMkLst>
            <pc:docMk/>
            <pc:sldMk cId="1227360099" sldId="1172"/>
            <ac:spMk id="8" creationId="{1379A37F-4F3F-6E4F-C484-BA421D0A339D}"/>
          </ac:spMkLst>
        </pc:spChg>
        <pc:picChg chg="add mod">
          <ac:chgData name="Said Nabi Lecturer FCSE" userId="22162f9c-d122-430c-b6e9-ac8024b7b6c6" providerId="ADAL" clId="{67A4F9F5-779B-5943-B14E-B85497A2BF22}" dt="2025-09-24T07:17:48.087" v="4823" actId="14100"/>
          <ac:picMkLst>
            <pc:docMk/>
            <pc:sldMk cId="1227360099" sldId="1172"/>
            <ac:picMk id="2050" creationId="{17A8CD77-E4DC-8C74-1AE2-BBFAB0EDCE6B}"/>
          </ac:picMkLst>
        </pc:picChg>
      </pc:sldChg>
      <pc:sldChg chg="addSp modSp add del mod">
        <pc:chgData name="Said Nabi Lecturer FCSE" userId="22162f9c-d122-430c-b6e9-ac8024b7b6c6" providerId="ADAL" clId="{67A4F9F5-779B-5943-B14E-B85497A2BF22}" dt="2025-09-25T08:01:23.572" v="5582" actId="2696"/>
        <pc:sldMkLst>
          <pc:docMk/>
          <pc:sldMk cId="3152522218" sldId="1173"/>
        </pc:sldMkLst>
      </pc:sldChg>
      <pc:sldChg chg="addSp delSp modSp add del mod modAnim">
        <pc:chgData name="Said Nabi Lecturer FCSE" userId="22162f9c-d122-430c-b6e9-ac8024b7b6c6" providerId="ADAL" clId="{67A4F9F5-779B-5943-B14E-B85497A2BF22}" dt="2025-09-25T08:01:23.604" v="5583" actId="2696"/>
        <pc:sldMkLst>
          <pc:docMk/>
          <pc:sldMk cId="821310038" sldId="1174"/>
        </pc:sldMkLst>
      </pc:sldChg>
      <pc:sldChg chg="delSp modSp add del mod modAnim">
        <pc:chgData name="Said Nabi Lecturer FCSE" userId="22162f9c-d122-430c-b6e9-ac8024b7b6c6" providerId="ADAL" clId="{67A4F9F5-779B-5943-B14E-B85497A2BF22}" dt="2025-09-25T08:01:23.622" v="5584" actId="2696"/>
        <pc:sldMkLst>
          <pc:docMk/>
          <pc:sldMk cId="2927742798" sldId="1175"/>
        </pc:sldMkLst>
      </pc:sldChg>
      <pc:sldChg chg="addSp delSp modSp add mod delAnim modAnim">
        <pc:chgData name="Said Nabi Lecturer FCSE" userId="22162f9c-d122-430c-b6e9-ac8024b7b6c6" providerId="ADAL" clId="{67A4F9F5-779B-5943-B14E-B85497A2BF22}" dt="2025-09-23T02:42:19.378" v="4236" actId="22"/>
        <pc:sldMkLst>
          <pc:docMk/>
          <pc:sldMk cId="1540875323" sldId="1176"/>
        </pc:sldMkLst>
        <pc:spChg chg="add mod">
          <ac:chgData name="Said Nabi Lecturer FCSE" userId="22162f9c-d122-430c-b6e9-ac8024b7b6c6" providerId="ADAL" clId="{67A4F9F5-779B-5943-B14E-B85497A2BF22}" dt="2025-09-23T01:58:00.908" v="3635" actId="1076"/>
          <ac:spMkLst>
            <pc:docMk/>
            <pc:sldMk cId="1540875323" sldId="1176"/>
            <ac:spMk id="6" creationId="{FFE63CC4-FB6D-27B6-CD3F-278E58B4FA37}"/>
          </ac:spMkLst>
        </pc:spChg>
        <pc:spChg chg="mod">
          <ac:chgData name="Said Nabi Lecturer FCSE" userId="22162f9c-d122-430c-b6e9-ac8024b7b6c6" providerId="ADAL" clId="{67A4F9F5-779B-5943-B14E-B85497A2BF22}" dt="2025-09-23T01:57:57.719" v="3634" actId="1076"/>
          <ac:spMkLst>
            <pc:docMk/>
            <pc:sldMk cId="1540875323" sldId="1176"/>
            <ac:spMk id="7" creationId="{49C5F496-F6B4-05D8-A76D-8301B525A8A7}"/>
          </ac:spMkLst>
        </pc:spChg>
      </pc:sldChg>
      <pc:sldChg chg="modSp add ord modAnim">
        <pc:chgData name="Said Nabi Lecturer FCSE" userId="22162f9c-d122-430c-b6e9-ac8024b7b6c6" providerId="ADAL" clId="{67A4F9F5-779B-5943-B14E-B85497A2BF22}" dt="2025-09-23T01:46:30.466" v="3416" actId="20578"/>
        <pc:sldMkLst>
          <pc:docMk/>
          <pc:sldMk cId="1661240093" sldId="1177"/>
        </pc:sldMkLst>
        <pc:spChg chg="mod">
          <ac:chgData name="Said Nabi Lecturer FCSE" userId="22162f9c-d122-430c-b6e9-ac8024b7b6c6" providerId="ADAL" clId="{67A4F9F5-779B-5943-B14E-B85497A2BF22}" dt="2025-09-23T01:46:21.781" v="3415" actId="20577"/>
          <ac:spMkLst>
            <pc:docMk/>
            <pc:sldMk cId="1661240093" sldId="1177"/>
            <ac:spMk id="7" creationId="{6C67EC9B-DA6E-1DF8-3856-12F4AD9E9B16}"/>
          </ac:spMkLst>
        </pc:spChg>
      </pc:sldChg>
      <pc:sldChg chg="addSp delSp modSp new mod modAnim">
        <pc:chgData name="Said Nabi Lecturer FCSE" userId="22162f9c-d122-430c-b6e9-ac8024b7b6c6" providerId="ADAL" clId="{67A4F9F5-779B-5943-B14E-B85497A2BF22}" dt="2025-09-23T02:11:58.516" v="3740" actId="20577"/>
        <pc:sldMkLst>
          <pc:docMk/>
          <pc:sldMk cId="2495003156" sldId="1178"/>
        </pc:sldMkLst>
        <pc:spChg chg="add mod">
          <ac:chgData name="Said Nabi Lecturer FCSE" userId="22162f9c-d122-430c-b6e9-ac8024b7b6c6" providerId="ADAL" clId="{67A4F9F5-779B-5943-B14E-B85497A2BF22}" dt="2025-09-23T02:09:13.410" v="3686" actId="255"/>
          <ac:spMkLst>
            <pc:docMk/>
            <pc:sldMk cId="2495003156" sldId="1178"/>
            <ac:spMk id="4" creationId="{4158CA87-A94C-3993-9C7B-B0FD4121CBB8}"/>
          </ac:spMkLst>
        </pc:spChg>
        <pc:spChg chg="add mod">
          <ac:chgData name="Said Nabi Lecturer FCSE" userId="22162f9c-d122-430c-b6e9-ac8024b7b6c6" providerId="ADAL" clId="{67A4F9F5-779B-5943-B14E-B85497A2BF22}" dt="2025-09-23T02:09:36.107" v="3692" actId="14100"/>
          <ac:spMkLst>
            <pc:docMk/>
            <pc:sldMk cId="2495003156" sldId="1178"/>
            <ac:spMk id="8" creationId="{B8D780B6-5865-50AB-A554-6270C443E2EF}"/>
          </ac:spMkLst>
        </pc:spChg>
        <pc:spChg chg="add mod">
          <ac:chgData name="Said Nabi Lecturer FCSE" userId="22162f9c-d122-430c-b6e9-ac8024b7b6c6" providerId="ADAL" clId="{67A4F9F5-779B-5943-B14E-B85497A2BF22}" dt="2025-09-23T02:10:29.949" v="3706" actId="20577"/>
          <ac:spMkLst>
            <pc:docMk/>
            <pc:sldMk cId="2495003156" sldId="1178"/>
            <ac:spMk id="13" creationId="{61272DBF-DDE5-9668-C9E4-40B47B578D82}"/>
          </ac:spMkLst>
        </pc:spChg>
        <pc:spChg chg="add mod">
          <ac:chgData name="Said Nabi Lecturer FCSE" userId="22162f9c-d122-430c-b6e9-ac8024b7b6c6" providerId="ADAL" clId="{67A4F9F5-779B-5943-B14E-B85497A2BF22}" dt="2025-09-23T02:11:03.766" v="3718" actId="20577"/>
          <ac:spMkLst>
            <pc:docMk/>
            <pc:sldMk cId="2495003156" sldId="1178"/>
            <ac:spMk id="17" creationId="{11898411-DDFF-F983-98AB-21AA8B991931}"/>
          </ac:spMkLst>
        </pc:spChg>
        <pc:spChg chg="add mod">
          <ac:chgData name="Said Nabi Lecturer FCSE" userId="22162f9c-d122-430c-b6e9-ac8024b7b6c6" providerId="ADAL" clId="{67A4F9F5-779B-5943-B14E-B85497A2BF22}" dt="2025-09-23T02:11:31.586" v="3728" actId="20577"/>
          <ac:spMkLst>
            <pc:docMk/>
            <pc:sldMk cId="2495003156" sldId="1178"/>
            <ac:spMk id="21" creationId="{4FCFDFA3-7368-01B9-3ADA-D5518DBF8C15}"/>
          </ac:spMkLst>
        </pc:spChg>
        <pc:spChg chg="add mod">
          <ac:chgData name="Said Nabi Lecturer FCSE" userId="22162f9c-d122-430c-b6e9-ac8024b7b6c6" providerId="ADAL" clId="{67A4F9F5-779B-5943-B14E-B85497A2BF22}" dt="2025-09-23T02:11:58.516" v="3740" actId="20577"/>
          <ac:spMkLst>
            <pc:docMk/>
            <pc:sldMk cId="2495003156" sldId="1178"/>
            <ac:spMk id="25" creationId="{7E4E1671-FDBE-2EE6-9250-32D265B19795}"/>
          </ac:spMkLst>
        </pc:spChg>
        <pc:cxnChg chg="add mod">
          <ac:chgData name="Said Nabi Lecturer FCSE" userId="22162f9c-d122-430c-b6e9-ac8024b7b6c6" providerId="ADAL" clId="{67A4F9F5-779B-5943-B14E-B85497A2BF22}" dt="2025-09-23T02:09:02.652" v="3685" actId="1076"/>
          <ac:cxnSpMkLst>
            <pc:docMk/>
            <pc:sldMk cId="2495003156" sldId="1178"/>
            <ac:cxnSpMk id="6" creationId="{8BC40409-85F2-A7EC-A390-09D1B7EB40A7}"/>
          </ac:cxnSpMkLst>
        </pc:cxnChg>
        <pc:cxnChg chg="add mod">
          <ac:chgData name="Said Nabi Lecturer FCSE" userId="22162f9c-d122-430c-b6e9-ac8024b7b6c6" providerId="ADAL" clId="{67A4F9F5-779B-5943-B14E-B85497A2BF22}" dt="2025-09-23T02:10:13.454" v="3700" actId="1076"/>
          <ac:cxnSpMkLst>
            <pc:docMk/>
            <pc:sldMk cId="2495003156" sldId="1178"/>
            <ac:cxnSpMk id="9" creationId="{0AEFBC7F-E68E-D8EB-23B5-1FE554DF282D}"/>
          </ac:cxnSpMkLst>
        </pc:cxnChg>
        <pc:cxnChg chg="add mod">
          <ac:chgData name="Said Nabi Lecturer FCSE" userId="22162f9c-d122-430c-b6e9-ac8024b7b6c6" providerId="ADAL" clId="{67A4F9F5-779B-5943-B14E-B85497A2BF22}" dt="2025-09-23T02:10:41.664" v="3710" actId="14100"/>
          <ac:cxnSpMkLst>
            <pc:docMk/>
            <pc:sldMk cId="2495003156" sldId="1178"/>
            <ac:cxnSpMk id="14" creationId="{12410C6E-2459-E3DB-28CF-674AE8C9C4FC}"/>
          </ac:cxnSpMkLst>
        </pc:cxnChg>
        <pc:cxnChg chg="add mod">
          <ac:chgData name="Said Nabi Lecturer FCSE" userId="22162f9c-d122-430c-b6e9-ac8024b7b6c6" providerId="ADAL" clId="{67A4F9F5-779B-5943-B14E-B85497A2BF22}" dt="2025-09-23T02:11:17.487" v="3723" actId="1076"/>
          <ac:cxnSpMkLst>
            <pc:docMk/>
            <pc:sldMk cId="2495003156" sldId="1178"/>
            <ac:cxnSpMk id="18" creationId="{79F5C327-C70A-7022-8281-A1EB7F242DB3}"/>
          </ac:cxnSpMkLst>
        </pc:cxnChg>
        <pc:cxnChg chg="add mod">
          <ac:chgData name="Said Nabi Lecturer FCSE" userId="22162f9c-d122-430c-b6e9-ac8024b7b6c6" providerId="ADAL" clId="{67A4F9F5-779B-5943-B14E-B85497A2BF22}" dt="2025-09-23T02:11:46.506" v="3735" actId="1076"/>
          <ac:cxnSpMkLst>
            <pc:docMk/>
            <pc:sldMk cId="2495003156" sldId="1178"/>
            <ac:cxnSpMk id="22" creationId="{545F6A2E-E6B0-86E9-2EF0-8141FCE61C79}"/>
          </ac:cxnSpMkLst>
        </pc:cxnChg>
      </pc:sldChg>
      <pc:sldChg chg="modSp add mod ord">
        <pc:chgData name="Said Nabi Lecturer FCSE" userId="22162f9c-d122-430c-b6e9-ac8024b7b6c6" providerId="ADAL" clId="{67A4F9F5-779B-5943-B14E-B85497A2BF22}" dt="2025-09-25T06:10:54.455" v="5557" actId="207"/>
        <pc:sldMkLst>
          <pc:docMk/>
          <pc:sldMk cId="2850505882" sldId="1179"/>
        </pc:sldMkLst>
        <pc:spChg chg="mod">
          <ac:chgData name="Said Nabi Lecturer FCSE" userId="22162f9c-d122-430c-b6e9-ac8024b7b6c6" providerId="ADAL" clId="{67A4F9F5-779B-5943-B14E-B85497A2BF22}" dt="2025-09-25T06:10:54.455" v="5557" actId="207"/>
          <ac:spMkLst>
            <pc:docMk/>
            <pc:sldMk cId="2850505882" sldId="1179"/>
            <ac:spMk id="6" creationId="{BE33C40B-C7CA-BFBD-C984-353A865893C7}"/>
          </ac:spMkLst>
        </pc:spChg>
        <pc:spChg chg="mod">
          <ac:chgData name="Said Nabi Lecturer FCSE" userId="22162f9c-d122-430c-b6e9-ac8024b7b6c6" providerId="ADAL" clId="{67A4F9F5-779B-5943-B14E-B85497A2BF22}" dt="2025-09-23T02:15:45.972" v="3794" actId="20577"/>
          <ac:spMkLst>
            <pc:docMk/>
            <pc:sldMk cId="2850505882" sldId="1179"/>
            <ac:spMk id="7" creationId="{3FC23682-6F79-3710-D3BF-8B7E17210757}"/>
          </ac:spMkLst>
        </pc:spChg>
      </pc:sldChg>
      <pc:sldChg chg="addSp delSp modSp add mod delAnim">
        <pc:chgData name="Said Nabi Lecturer FCSE" userId="22162f9c-d122-430c-b6e9-ac8024b7b6c6" providerId="ADAL" clId="{67A4F9F5-779B-5943-B14E-B85497A2BF22}" dt="2025-09-23T02:40:21.556" v="4234" actId="14100"/>
        <pc:sldMkLst>
          <pc:docMk/>
          <pc:sldMk cId="570475063" sldId="1180"/>
        </pc:sldMkLst>
        <pc:picChg chg="add mod">
          <ac:chgData name="Said Nabi Lecturer FCSE" userId="22162f9c-d122-430c-b6e9-ac8024b7b6c6" providerId="ADAL" clId="{67A4F9F5-779B-5943-B14E-B85497A2BF22}" dt="2025-09-23T02:40:21.556" v="4234" actId="14100"/>
          <ac:picMkLst>
            <pc:docMk/>
            <pc:sldMk cId="570475063" sldId="1180"/>
            <ac:picMk id="5122" creationId="{57C7CBA6-D0D8-9A18-BD16-026F603DF3AC}"/>
          </ac:picMkLst>
        </pc:picChg>
      </pc:sldChg>
      <pc:sldChg chg="addSp delSp modSp new del mod modAnim">
        <pc:chgData name="Said Nabi Lecturer FCSE" userId="22162f9c-d122-430c-b6e9-ac8024b7b6c6" providerId="ADAL" clId="{67A4F9F5-779B-5943-B14E-B85497A2BF22}" dt="2025-09-23T03:04:53.023" v="4392" actId="2696"/>
        <pc:sldMkLst>
          <pc:docMk/>
          <pc:sldMk cId="2666743986" sldId="1181"/>
        </pc:sldMkLst>
      </pc:sldChg>
      <pc:sldChg chg="addSp modSp add mod modAnim">
        <pc:chgData name="Said Nabi Lecturer FCSE" userId="22162f9c-d122-430c-b6e9-ac8024b7b6c6" providerId="ADAL" clId="{67A4F9F5-779B-5943-B14E-B85497A2BF22}" dt="2025-09-25T06:21:13.898" v="5574"/>
        <pc:sldMkLst>
          <pc:docMk/>
          <pc:sldMk cId="4102497048" sldId="1181"/>
        </pc:sldMkLst>
        <pc:spChg chg="mod">
          <ac:chgData name="Said Nabi Lecturer FCSE" userId="22162f9c-d122-430c-b6e9-ac8024b7b6c6" providerId="ADAL" clId="{67A4F9F5-779B-5943-B14E-B85497A2BF22}" dt="2025-09-25T06:17:35.627" v="5566" actId="14100"/>
          <ac:spMkLst>
            <pc:docMk/>
            <pc:sldMk cId="4102497048" sldId="1181"/>
            <ac:spMk id="5" creationId="{1076A3FC-92DA-6A99-71FF-BA28E4426AA3}"/>
          </ac:spMkLst>
        </pc:spChg>
        <pc:picChg chg="add mod">
          <ac:chgData name="Said Nabi Lecturer FCSE" userId="22162f9c-d122-430c-b6e9-ac8024b7b6c6" providerId="ADAL" clId="{67A4F9F5-779B-5943-B14E-B85497A2BF22}" dt="2025-09-25T06:20:56.841" v="5573" actId="1076"/>
          <ac:picMkLst>
            <pc:docMk/>
            <pc:sldMk cId="4102497048" sldId="1181"/>
            <ac:picMk id="5122" creationId="{3DA55DF3-F140-C228-5833-86B70C6C8574}"/>
          </ac:picMkLst>
        </pc:picChg>
      </pc:sldChg>
      <pc:sldChg chg="addSp delSp modSp add mod addAnim delAnim modAnim">
        <pc:chgData name="Said Nabi Lecturer FCSE" userId="22162f9c-d122-430c-b6e9-ac8024b7b6c6" providerId="ADAL" clId="{67A4F9F5-779B-5943-B14E-B85497A2BF22}" dt="2025-09-25T08:31:21.032" v="5668"/>
        <pc:sldMkLst>
          <pc:docMk/>
          <pc:sldMk cId="1170202438" sldId="1182"/>
        </pc:sldMkLst>
        <pc:spChg chg="add mod">
          <ac:chgData name="Said Nabi Lecturer FCSE" userId="22162f9c-d122-430c-b6e9-ac8024b7b6c6" providerId="ADAL" clId="{67A4F9F5-779B-5943-B14E-B85497A2BF22}" dt="2025-09-23T03:08:50.727" v="4419" actId="255"/>
          <ac:spMkLst>
            <pc:docMk/>
            <pc:sldMk cId="1170202438" sldId="1182"/>
            <ac:spMk id="4" creationId="{1C4A5DCD-A733-EF77-EF73-A20DBA9581C5}"/>
          </ac:spMkLst>
        </pc:spChg>
        <pc:spChg chg="mod">
          <ac:chgData name="Said Nabi Lecturer FCSE" userId="22162f9c-d122-430c-b6e9-ac8024b7b6c6" providerId="ADAL" clId="{67A4F9F5-779B-5943-B14E-B85497A2BF22}" dt="2025-09-23T03:07:45.806" v="4411" actId="1076"/>
          <ac:spMkLst>
            <pc:docMk/>
            <pc:sldMk cId="1170202438" sldId="1182"/>
            <ac:spMk id="6" creationId="{4D115790-5452-D1C7-1E4E-D51DE22526FA}"/>
          </ac:spMkLst>
        </pc:spChg>
        <pc:spChg chg="add mod">
          <ac:chgData name="Said Nabi Lecturer FCSE" userId="22162f9c-d122-430c-b6e9-ac8024b7b6c6" providerId="ADAL" clId="{67A4F9F5-779B-5943-B14E-B85497A2BF22}" dt="2025-09-25T08:28:09.064" v="5645" actId="1076"/>
          <ac:spMkLst>
            <pc:docMk/>
            <pc:sldMk cId="1170202438" sldId="1182"/>
            <ac:spMk id="11" creationId="{CC5EA113-E984-9EB2-E2B4-46E91A79E97B}"/>
          </ac:spMkLst>
        </pc:spChg>
        <pc:spChg chg="add mod">
          <ac:chgData name="Said Nabi Lecturer FCSE" userId="22162f9c-d122-430c-b6e9-ac8024b7b6c6" providerId="ADAL" clId="{67A4F9F5-779B-5943-B14E-B85497A2BF22}" dt="2025-09-23T03:13:37.816" v="4726" actId="207"/>
          <ac:spMkLst>
            <pc:docMk/>
            <pc:sldMk cId="1170202438" sldId="1182"/>
            <ac:spMk id="12" creationId="{130E7C67-152B-A324-EB7F-8698017FE31E}"/>
          </ac:spMkLst>
        </pc:spChg>
        <pc:grpChg chg="add del">
          <ac:chgData name="Said Nabi Lecturer FCSE" userId="22162f9c-d122-430c-b6e9-ac8024b7b6c6" providerId="ADAL" clId="{67A4F9F5-779B-5943-B14E-B85497A2BF22}" dt="2025-09-25T08:28:56.977" v="5654" actId="164"/>
          <ac:grpSpMkLst>
            <pc:docMk/>
            <pc:sldMk cId="1170202438" sldId="1182"/>
            <ac:grpSpMk id="7" creationId="{775D6FB9-B7C8-3707-A90B-4C633DE2CAE5}"/>
          </ac:grpSpMkLst>
        </pc:grpChg>
        <pc:grpChg chg="add mod">
          <ac:chgData name="Said Nabi Lecturer FCSE" userId="22162f9c-d122-430c-b6e9-ac8024b7b6c6" providerId="ADAL" clId="{67A4F9F5-779B-5943-B14E-B85497A2BF22}" dt="2025-09-25T08:29:49.732" v="5663"/>
          <ac:grpSpMkLst>
            <pc:docMk/>
            <pc:sldMk cId="1170202438" sldId="1182"/>
            <ac:grpSpMk id="14" creationId="{CE104A4F-8F99-08DD-7DE0-163DCEC7DF31}"/>
          </ac:grpSpMkLst>
        </pc:grpChg>
        <pc:picChg chg="add mod topLvl">
          <ac:chgData name="Said Nabi Lecturer FCSE" userId="22162f9c-d122-430c-b6e9-ac8024b7b6c6" providerId="ADAL" clId="{67A4F9F5-779B-5943-B14E-B85497A2BF22}" dt="2025-09-25T08:29:49.732" v="5663"/>
          <ac:picMkLst>
            <pc:docMk/>
            <pc:sldMk cId="1170202438" sldId="1182"/>
            <ac:picMk id="3" creationId="{8FB890A4-4D97-22B1-4813-13B1B0DE5584}"/>
          </ac:picMkLst>
        </pc:picChg>
        <pc:picChg chg="add mod topLvl">
          <ac:chgData name="Said Nabi Lecturer FCSE" userId="22162f9c-d122-430c-b6e9-ac8024b7b6c6" providerId="ADAL" clId="{67A4F9F5-779B-5943-B14E-B85497A2BF22}" dt="2025-09-25T08:28:59.111" v="5655" actId="14100"/>
          <ac:picMkLst>
            <pc:docMk/>
            <pc:sldMk cId="1170202438" sldId="1182"/>
            <ac:picMk id="5" creationId="{9B7B0D06-0337-0A7C-84A2-889260A0264E}"/>
          </ac:picMkLst>
        </pc:picChg>
        <pc:picChg chg="add mod">
          <ac:chgData name="Said Nabi Lecturer FCSE" userId="22162f9c-d122-430c-b6e9-ac8024b7b6c6" providerId="ADAL" clId="{67A4F9F5-779B-5943-B14E-B85497A2BF22}" dt="2025-09-23T03:10:48.132" v="4437" actId="1076"/>
          <ac:picMkLst>
            <pc:docMk/>
            <pc:sldMk cId="1170202438" sldId="1182"/>
            <ac:picMk id="8" creationId="{39481871-B443-5470-ADD6-386BAFE3F124}"/>
          </ac:picMkLst>
        </pc:picChg>
        <pc:picChg chg="add mod">
          <ac:chgData name="Said Nabi Lecturer FCSE" userId="22162f9c-d122-430c-b6e9-ac8024b7b6c6" providerId="ADAL" clId="{67A4F9F5-779B-5943-B14E-B85497A2BF22}" dt="2025-09-25T08:29:49.732" v="5663"/>
          <ac:picMkLst>
            <pc:docMk/>
            <pc:sldMk cId="1170202438" sldId="1182"/>
            <ac:picMk id="9" creationId="{EE6A4455-804B-4B22-DE4A-B6462C4F14DA}"/>
          </ac:picMkLst>
        </pc:picChg>
        <pc:picChg chg="add mod">
          <ac:chgData name="Said Nabi Lecturer FCSE" userId="22162f9c-d122-430c-b6e9-ac8024b7b6c6" providerId="ADAL" clId="{67A4F9F5-779B-5943-B14E-B85497A2BF22}" dt="2025-09-23T03:10:50.812" v="4438" actId="1076"/>
          <ac:picMkLst>
            <pc:docMk/>
            <pc:sldMk cId="1170202438" sldId="1182"/>
            <ac:picMk id="10" creationId="{F59AAEFD-B05E-E145-BC28-35A0D8696CF3}"/>
          </ac:picMkLst>
        </pc:picChg>
        <pc:picChg chg="add mod">
          <ac:chgData name="Said Nabi Lecturer FCSE" userId="22162f9c-d122-430c-b6e9-ac8024b7b6c6" providerId="ADAL" clId="{67A4F9F5-779B-5943-B14E-B85497A2BF22}" dt="2025-09-25T08:29:49.732" v="5663"/>
          <ac:picMkLst>
            <pc:docMk/>
            <pc:sldMk cId="1170202438" sldId="1182"/>
            <ac:picMk id="13" creationId="{A6096816-2E9B-F9B9-B803-861DDC9E8962}"/>
          </ac:picMkLst>
        </pc:picChg>
        <pc:picChg chg="add mod">
          <ac:chgData name="Said Nabi Lecturer FCSE" userId="22162f9c-d122-430c-b6e9-ac8024b7b6c6" providerId="ADAL" clId="{67A4F9F5-779B-5943-B14E-B85497A2BF22}" dt="2025-09-25T08:29:59.661" v="5666" actId="1076"/>
          <ac:picMkLst>
            <pc:docMk/>
            <pc:sldMk cId="1170202438" sldId="1182"/>
            <ac:picMk id="15" creationId="{EF7FCADE-D441-FA42-6AE9-75A16058C83D}"/>
          </ac:picMkLst>
        </pc:picChg>
      </pc:sldChg>
      <pc:sldChg chg="addSp delSp modSp add mod ord">
        <pc:chgData name="Said Nabi Lecturer FCSE" userId="22162f9c-d122-430c-b6e9-ac8024b7b6c6" providerId="ADAL" clId="{67A4F9F5-779B-5943-B14E-B85497A2BF22}" dt="2025-09-24T07:02:33.896" v="4810" actId="1076"/>
        <pc:sldMkLst>
          <pc:docMk/>
          <pc:sldMk cId="2555083029" sldId="1183"/>
        </pc:sldMkLst>
        <pc:spChg chg="add">
          <ac:chgData name="Said Nabi Lecturer FCSE" userId="22162f9c-d122-430c-b6e9-ac8024b7b6c6" providerId="ADAL" clId="{67A4F9F5-779B-5943-B14E-B85497A2BF22}" dt="2025-09-24T06:58:55.407" v="4769"/>
          <ac:spMkLst>
            <pc:docMk/>
            <pc:sldMk cId="2555083029" sldId="1183"/>
            <ac:spMk id="2" creationId="{4BDE2AB4-A522-FF27-DCC9-47A27D56E005}"/>
          </ac:spMkLst>
        </pc:spChg>
        <pc:spChg chg="add del">
          <ac:chgData name="Said Nabi Lecturer FCSE" userId="22162f9c-d122-430c-b6e9-ac8024b7b6c6" providerId="ADAL" clId="{67A4F9F5-779B-5943-B14E-B85497A2BF22}" dt="2025-09-24T06:59:23.928" v="4774" actId="478"/>
          <ac:spMkLst>
            <pc:docMk/>
            <pc:sldMk cId="2555083029" sldId="1183"/>
            <ac:spMk id="3" creationId="{E146BF26-0980-3E86-1BB4-F493552610FF}"/>
          </ac:spMkLst>
        </pc:spChg>
        <pc:spChg chg="mod">
          <ac:chgData name="Said Nabi Lecturer FCSE" userId="22162f9c-d122-430c-b6e9-ac8024b7b6c6" providerId="ADAL" clId="{67A4F9F5-779B-5943-B14E-B85497A2BF22}" dt="2025-09-24T07:02:33.896" v="4810" actId="1076"/>
          <ac:spMkLst>
            <pc:docMk/>
            <pc:sldMk cId="2555083029" sldId="1183"/>
            <ac:spMk id="5" creationId="{4080D426-A121-180C-99B3-0B556164F687}"/>
          </ac:spMkLst>
        </pc:spChg>
        <pc:spChg chg="mod">
          <ac:chgData name="Said Nabi Lecturer FCSE" userId="22162f9c-d122-430c-b6e9-ac8024b7b6c6" providerId="ADAL" clId="{67A4F9F5-779B-5943-B14E-B85497A2BF22}" dt="2025-09-24T07:02:28.625" v="4809" actId="1076"/>
          <ac:spMkLst>
            <pc:docMk/>
            <pc:sldMk cId="2555083029" sldId="1183"/>
            <ac:spMk id="6" creationId="{872E929E-ABE4-8618-1678-9A5DA9AF6638}"/>
          </ac:spMkLst>
        </pc:spChg>
      </pc:sldChg>
      <pc:sldChg chg="addSp delSp modSp add mod">
        <pc:chgData name="Said Nabi Lecturer FCSE" userId="22162f9c-d122-430c-b6e9-ac8024b7b6c6" providerId="ADAL" clId="{67A4F9F5-779B-5943-B14E-B85497A2BF22}" dt="2025-09-25T04:40:31.371" v="5055" actId="207"/>
        <pc:sldMkLst>
          <pc:docMk/>
          <pc:sldMk cId="1270443854" sldId="1184"/>
        </pc:sldMkLst>
        <pc:spChg chg="add">
          <ac:chgData name="Said Nabi Lecturer FCSE" userId="22162f9c-d122-430c-b6e9-ac8024b7b6c6" providerId="ADAL" clId="{67A4F9F5-779B-5943-B14E-B85497A2BF22}" dt="2025-09-25T04:37:56.809" v="5003"/>
          <ac:spMkLst>
            <pc:docMk/>
            <pc:sldMk cId="1270443854" sldId="1184"/>
            <ac:spMk id="2" creationId="{A865C1C3-6916-25D3-DE3F-B4E6210D7505}"/>
          </ac:spMkLst>
        </pc:spChg>
        <pc:spChg chg="add del">
          <ac:chgData name="Said Nabi Lecturer FCSE" userId="22162f9c-d122-430c-b6e9-ac8024b7b6c6" providerId="ADAL" clId="{67A4F9F5-779B-5943-B14E-B85497A2BF22}" dt="2025-09-25T04:38:14.686" v="5006" actId="478"/>
          <ac:spMkLst>
            <pc:docMk/>
            <pc:sldMk cId="1270443854" sldId="1184"/>
            <ac:spMk id="3" creationId="{7EFB89DB-ABE7-F335-EFCD-E20053DDD9BE}"/>
          </ac:spMkLst>
        </pc:spChg>
        <pc:spChg chg="mod">
          <ac:chgData name="Said Nabi Lecturer FCSE" userId="22162f9c-d122-430c-b6e9-ac8024b7b6c6" providerId="ADAL" clId="{67A4F9F5-779B-5943-B14E-B85497A2BF22}" dt="2025-09-25T04:37:30.875" v="5001" actId="1076"/>
          <ac:spMkLst>
            <pc:docMk/>
            <pc:sldMk cId="1270443854" sldId="1184"/>
            <ac:spMk id="7" creationId="{3391BC53-50E7-BA9F-CF2F-3497EA52BBF8}"/>
          </ac:spMkLst>
        </pc:spChg>
        <pc:spChg chg="mod">
          <ac:chgData name="Said Nabi Lecturer FCSE" userId="22162f9c-d122-430c-b6e9-ac8024b7b6c6" providerId="ADAL" clId="{67A4F9F5-779B-5943-B14E-B85497A2BF22}" dt="2025-09-25T04:40:31.371" v="5055" actId="207"/>
          <ac:spMkLst>
            <pc:docMk/>
            <pc:sldMk cId="1270443854" sldId="1184"/>
            <ac:spMk id="8" creationId="{3FCA0C88-F41B-A484-382A-0812109A4864}"/>
          </ac:spMkLst>
        </pc:spChg>
      </pc:sldChg>
      <pc:sldChg chg="addSp delSp modSp new mod modAnim">
        <pc:chgData name="Said Nabi Lecturer FCSE" userId="22162f9c-d122-430c-b6e9-ac8024b7b6c6" providerId="ADAL" clId="{67A4F9F5-779B-5943-B14E-B85497A2BF22}" dt="2025-09-25T04:33:26.178" v="4954"/>
        <pc:sldMkLst>
          <pc:docMk/>
          <pc:sldMk cId="955244743" sldId="1185"/>
        </pc:sldMkLst>
        <pc:spChg chg="del">
          <ac:chgData name="Said Nabi Lecturer FCSE" userId="22162f9c-d122-430c-b6e9-ac8024b7b6c6" providerId="ADAL" clId="{67A4F9F5-779B-5943-B14E-B85497A2BF22}" dt="2025-09-25T04:27:52.344" v="4825" actId="478"/>
          <ac:spMkLst>
            <pc:docMk/>
            <pc:sldMk cId="955244743" sldId="1185"/>
            <ac:spMk id="2" creationId="{5BEC62A6-DD9F-BDCC-475C-3F799C373F42}"/>
          </ac:spMkLst>
        </pc:spChg>
        <pc:spChg chg="del">
          <ac:chgData name="Said Nabi Lecturer FCSE" userId="22162f9c-d122-430c-b6e9-ac8024b7b6c6" providerId="ADAL" clId="{67A4F9F5-779B-5943-B14E-B85497A2BF22}" dt="2025-09-25T04:27:53.854" v="4826" actId="478"/>
          <ac:spMkLst>
            <pc:docMk/>
            <pc:sldMk cId="955244743" sldId="1185"/>
            <ac:spMk id="3" creationId="{9F840AD1-B77B-F48B-F224-5A7E687821EB}"/>
          </ac:spMkLst>
        </pc:spChg>
        <pc:spChg chg="add mod">
          <ac:chgData name="Said Nabi Lecturer FCSE" userId="22162f9c-d122-430c-b6e9-ac8024b7b6c6" providerId="ADAL" clId="{67A4F9F5-779B-5943-B14E-B85497A2BF22}" dt="2025-09-25T04:33:02.385" v="4950" actId="14100"/>
          <ac:spMkLst>
            <pc:docMk/>
            <pc:sldMk cId="955244743" sldId="1185"/>
            <ac:spMk id="6" creationId="{C43E4FF1-1C9C-5FCD-3FB9-C479E693113E}"/>
          </ac:spMkLst>
        </pc:spChg>
        <pc:spChg chg="add mod">
          <ac:chgData name="Said Nabi Lecturer FCSE" userId="22162f9c-d122-430c-b6e9-ac8024b7b6c6" providerId="ADAL" clId="{67A4F9F5-779B-5943-B14E-B85497A2BF22}" dt="2025-09-25T04:33:14.940" v="4952" actId="1076"/>
          <ac:spMkLst>
            <pc:docMk/>
            <pc:sldMk cId="955244743" sldId="1185"/>
            <ac:spMk id="8" creationId="{E3FA1D14-6887-FC89-3746-B3B315F68BB5}"/>
          </ac:spMkLst>
        </pc:spChg>
        <pc:picChg chg="add mod">
          <ac:chgData name="Said Nabi Lecturer FCSE" userId="22162f9c-d122-430c-b6e9-ac8024b7b6c6" providerId="ADAL" clId="{67A4F9F5-779B-5943-B14E-B85497A2BF22}" dt="2025-09-25T04:32:54.038" v="4949" actId="14100"/>
          <ac:picMkLst>
            <pc:docMk/>
            <pc:sldMk cId="955244743" sldId="1185"/>
            <ac:picMk id="5" creationId="{E706DF4E-5E9F-6CA2-B529-7E713BDE529D}"/>
          </ac:picMkLst>
        </pc:picChg>
        <pc:picChg chg="add mod">
          <ac:chgData name="Said Nabi Lecturer FCSE" userId="22162f9c-d122-430c-b6e9-ac8024b7b6c6" providerId="ADAL" clId="{67A4F9F5-779B-5943-B14E-B85497A2BF22}" dt="2025-09-25T04:32:21.219" v="4944"/>
          <ac:picMkLst>
            <pc:docMk/>
            <pc:sldMk cId="955244743" sldId="1185"/>
            <ac:picMk id="7" creationId="{5A58AD29-6318-03B6-06BF-D62531FCE912}"/>
          </ac:picMkLst>
        </pc:picChg>
      </pc:sldChg>
      <pc:sldChg chg="addSp delSp modSp new mod delAnim modAnim">
        <pc:chgData name="Said Nabi Lecturer FCSE" userId="22162f9c-d122-430c-b6e9-ac8024b7b6c6" providerId="ADAL" clId="{67A4F9F5-779B-5943-B14E-B85497A2BF22}" dt="2025-09-25T05:44:06.744" v="5543"/>
        <pc:sldMkLst>
          <pc:docMk/>
          <pc:sldMk cId="3806193296" sldId="1186"/>
        </pc:sldMkLst>
        <pc:spChg chg="del">
          <ac:chgData name="Said Nabi Lecturer FCSE" userId="22162f9c-d122-430c-b6e9-ac8024b7b6c6" providerId="ADAL" clId="{67A4F9F5-779B-5943-B14E-B85497A2BF22}" dt="2025-09-25T04:33:36.214" v="4956" actId="478"/>
          <ac:spMkLst>
            <pc:docMk/>
            <pc:sldMk cId="3806193296" sldId="1186"/>
            <ac:spMk id="2" creationId="{6261D123-DBB3-5491-07FF-4266EE176E5B}"/>
          </ac:spMkLst>
        </pc:spChg>
        <pc:spChg chg="del">
          <ac:chgData name="Said Nabi Lecturer FCSE" userId="22162f9c-d122-430c-b6e9-ac8024b7b6c6" providerId="ADAL" clId="{67A4F9F5-779B-5943-B14E-B85497A2BF22}" dt="2025-09-25T04:33:37.426" v="4957" actId="478"/>
          <ac:spMkLst>
            <pc:docMk/>
            <pc:sldMk cId="3806193296" sldId="1186"/>
            <ac:spMk id="3" creationId="{D375B75C-C048-AA27-9880-9155E3E8631D}"/>
          </ac:spMkLst>
        </pc:spChg>
        <pc:picChg chg="add mod">
          <ac:chgData name="Said Nabi Lecturer FCSE" userId="22162f9c-d122-430c-b6e9-ac8024b7b6c6" providerId="ADAL" clId="{67A4F9F5-779B-5943-B14E-B85497A2BF22}" dt="2025-09-25T05:43:49.841" v="5542" actId="1076"/>
          <ac:picMkLst>
            <pc:docMk/>
            <pc:sldMk cId="3806193296" sldId="1186"/>
            <ac:picMk id="3" creationId="{83814B01-387D-BC6D-A7C4-FCFD3D5326AE}"/>
          </ac:picMkLst>
        </pc:picChg>
        <pc:picChg chg="add mod">
          <ac:chgData name="Said Nabi Lecturer FCSE" userId="22162f9c-d122-430c-b6e9-ac8024b7b6c6" providerId="ADAL" clId="{67A4F9F5-779B-5943-B14E-B85497A2BF22}" dt="2025-09-25T04:35:59.101" v="4974" actId="1076"/>
          <ac:picMkLst>
            <pc:docMk/>
            <pc:sldMk cId="3806193296" sldId="1186"/>
            <ac:picMk id="5" creationId="{A443AC97-2039-2AB7-8ED7-AD89F69703B7}"/>
          </ac:picMkLst>
        </pc:picChg>
        <pc:picChg chg="add mod">
          <ac:chgData name="Said Nabi Lecturer FCSE" userId="22162f9c-d122-430c-b6e9-ac8024b7b6c6" providerId="ADAL" clId="{67A4F9F5-779B-5943-B14E-B85497A2BF22}" dt="2025-09-25T04:36:00.619" v="4975" actId="1076"/>
          <ac:picMkLst>
            <pc:docMk/>
            <pc:sldMk cId="3806193296" sldId="1186"/>
            <ac:picMk id="7" creationId="{43F4E736-D0F7-A1A8-37AB-2A4EAAD6F0E0}"/>
          </ac:picMkLst>
        </pc:picChg>
        <pc:picChg chg="add del mod">
          <ac:chgData name="Said Nabi Lecturer FCSE" userId="22162f9c-d122-430c-b6e9-ac8024b7b6c6" providerId="ADAL" clId="{67A4F9F5-779B-5943-B14E-B85497A2BF22}" dt="2025-09-25T05:43:41.269" v="5538" actId="478"/>
          <ac:picMkLst>
            <pc:docMk/>
            <pc:sldMk cId="3806193296" sldId="1186"/>
            <ac:picMk id="9" creationId="{A99403D0-8924-F522-3801-42D2C5CB0A12}"/>
          </ac:picMkLst>
        </pc:picChg>
      </pc:sldChg>
      <pc:sldChg chg="addSp delSp modSp new mod ord">
        <pc:chgData name="Said Nabi Lecturer FCSE" userId="22162f9c-d122-430c-b6e9-ac8024b7b6c6" providerId="ADAL" clId="{67A4F9F5-779B-5943-B14E-B85497A2BF22}" dt="2025-09-25T04:41:57.363" v="5059" actId="20578"/>
        <pc:sldMkLst>
          <pc:docMk/>
          <pc:sldMk cId="2840946376" sldId="1187"/>
        </pc:sldMkLst>
        <pc:spChg chg="del">
          <ac:chgData name="Said Nabi Lecturer FCSE" userId="22162f9c-d122-430c-b6e9-ac8024b7b6c6" providerId="ADAL" clId="{67A4F9F5-779B-5943-B14E-B85497A2BF22}" dt="2025-09-25T04:36:14.510" v="4978" actId="478"/>
          <ac:spMkLst>
            <pc:docMk/>
            <pc:sldMk cId="2840946376" sldId="1187"/>
            <ac:spMk id="2" creationId="{174DACDC-DB83-39A8-61F5-95DC7E2423EA}"/>
          </ac:spMkLst>
        </pc:spChg>
        <pc:spChg chg="del">
          <ac:chgData name="Said Nabi Lecturer FCSE" userId="22162f9c-d122-430c-b6e9-ac8024b7b6c6" providerId="ADAL" clId="{67A4F9F5-779B-5943-B14E-B85497A2BF22}" dt="2025-09-25T04:36:17.343" v="4979" actId="478"/>
          <ac:spMkLst>
            <pc:docMk/>
            <pc:sldMk cId="2840946376" sldId="1187"/>
            <ac:spMk id="3" creationId="{101ACA02-79E2-00A2-A19E-41C293B13916}"/>
          </ac:spMkLst>
        </pc:spChg>
        <pc:picChg chg="add mod">
          <ac:chgData name="Said Nabi Lecturer FCSE" userId="22162f9c-d122-430c-b6e9-ac8024b7b6c6" providerId="ADAL" clId="{67A4F9F5-779B-5943-B14E-B85497A2BF22}" dt="2025-09-25T04:41:52.878" v="5058" actId="14100"/>
          <ac:picMkLst>
            <pc:docMk/>
            <pc:sldMk cId="2840946376" sldId="1187"/>
            <ac:picMk id="2050" creationId="{44211C74-4C7D-3555-8EB0-4183E508A39C}"/>
          </ac:picMkLst>
        </pc:picChg>
      </pc:sldChg>
      <pc:sldChg chg="addSp delSp modSp add mod">
        <pc:chgData name="Said Nabi Lecturer FCSE" userId="22162f9c-d122-430c-b6e9-ac8024b7b6c6" providerId="ADAL" clId="{67A4F9F5-779B-5943-B14E-B85497A2BF22}" dt="2025-09-25T04:44:31.708" v="5088" actId="207"/>
        <pc:sldMkLst>
          <pc:docMk/>
          <pc:sldMk cId="988249927" sldId="1188"/>
        </pc:sldMkLst>
        <pc:spChg chg="add del">
          <ac:chgData name="Said Nabi Lecturer FCSE" userId="22162f9c-d122-430c-b6e9-ac8024b7b6c6" providerId="ADAL" clId="{67A4F9F5-779B-5943-B14E-B85497A2BF22}" dt="2025-09-25T04:43:02.873" v="5069" actId="478"/>
          <ac:spMkLst>
            <pc:docMk/>
            <pc:sldMk cId="988249927" sldId="1188"/>
            <ac:spMk id="2" creationId="{74FAF525-859B-E2EB-DBCA-BEEADA725F28}"/>
          </ac:spMkLst>
        </pc:spChg>
        <pc:spChg chg="mod">
          <ac:chgData name="Said Nabi Lecturer FCSE" userId="22162f9c-d122-430c-b6e9-ac8024b7b6c6" providerId="ADAL" clId="{67A4F9F5-779B-5943-B14E-B85497A2BF22}" dt="2025-09-25T04:42:30.643" v="5066" actId="1076"/>
          <ac:spMkLst>
            <pc:docMk/>
            <pc:sldMk cId="988249927" sldId="1188"/>
            <ac:spMk id="7" creationId="{B0B48D46-1144-3B16-C1ED-EDB427C1C114}"/>
          </ac:spMkLst>
        </pc:spChg>
        <pc:spChg chg="mod">
          <ac:chgData name="Said Nabi Lecturer FCSE" userId="22162f9c-d122-430c-b6e9-ac8024b7b6c6" providerId="ADAL" clId="{67A4F9F5-779B-5943-B14E-B85497A2BF22}" dt="2025-09-25T04:44:31.708" v="5088" actId="207"/>
          <ac:spMkLst>
            <pc:docMk/>
            <pc:sldMk cId="988249927" sldId="1188"/>
            <ac:spMk id="8" creationId="{C3F09A91-913D-BE29-D80B-6A5BBDDAED37}"/>
          </ac:spMkLst>
        </pc:spChg>
      </pc:sldChg>
      <pc:sldChg chg="addSp delSp modSp add mod">
        <pc:chgData name="Said Nabi Lecturer FCSE" userId="22162f9c-d122-430c-b6e9-ac8024b7b6c6" providerId="ADAL" clId="{67A4F9F5-779B-5943-B14E-B85497A2BF22}" dt="2025-09-25T05:03:54.305" v="5354" actId="1076"/>
        <pc:sldMkLst>
          <pc:docMk/>
          <pc:sldMk cId="2381879136" sldId="1189"/>
        </pc:sldMkLst>
        <pc:spChg chg="add del mod">
          <ac:chgData name="Said Nabi Lecturer FCSE" userId="22162f9c-d122-430c-b6e9-ac8024b7b6c6" providerId="ADAL" clId="{67A4F9F5-779B-5943-B14E-B85497A2BF22}" dt="2025-09-25T04:59:25.485" v="5288" actId="478"/>
          <ac:spMkLst>
            <pc:docMk/>
            <pc:sldMk cId="2381879136" sldId="1189"/>
            <ac:spMk id="2" creationId="{890FE71B-EF1C-50F7-4059-35AEA7EAF6C8}"/>
          </ac:spMkLst>
        </pc:spChg>
        <pc:spChg chg="mod">
          <ac:chgData name="Said Nabi Lecturer FCSE" userId="22162f9c-d122-430c-b6e9-ac8024b7b6c6" providerId="ADAL" clId="{67A4F9F5-779B-5943-B14E-B85497A2BF22}" dt="2025-09-25T05:03:46.492" v="5352" actId="1076"/>
          <ac:spMkLst>
            <pc:docMk/>
            <pc:sldMk cId="2381879136" sldId="1189"/>
            <ac:spMk id="7" creationId="{26BE3EF8-544E-926B-0958-9517D80ED045}"/>
          </ac:spMkLst>
        </pc:spChg>
        <pc:spChg chg="mod">
          <ac:chgData name="Said Nabi Lecturer FCSE" userId="22162f9c-d122-430c-b6e9-ac8024b7b6c6" providerId="ADAL" clId="{67A4F9F5-779B-5943-B14E-B85497A2BF22}" dt="2025-09-25T05:03:54.305" v="5354" actId="1076"/>
          <ac:spMkLst>
            <pc:docMk/>
            <pc:sldMk cId="2381879136" sldId="1189"/>
            <ac:spMk id="8" creationId="{F08CEA5B-7F90-343D-2058-CB2A5B8E2830}"/>
          </ac:spMkLst>
        </pc:spChg>
      </pc:sldChg>
      <pc:sldChg chg="addSp delSp modSp new mod ord delAnim modAnim">
        <pc:chgData name="Said Nabi Lecturer FCSE" userId="22162f9c-d122-430c-b6e9-ac8024b7b6c6" providerId="ADAL" clId="{67A4F9F5-779B-5943-B14E-B85497A2BF22}" dt="2025-09-25T07:08:51.269" v="5580"/>
        <pc:sldMkLst>
          <pc:docMk/>
          <pc:sldMk cId="667624197" sldId="1190"/>
        </pc:sldMkLst>
        <pc:spChg chg="del">
          <ac:chgData name="Said Nabi Lecturer FCSE" userId="22162f9c-d122-430c-b6e9-ac8024b7b6c6" providerId="ADAL" clId="{67A4F9F5-779B-5943-B14E-B85497A2BF22}" dt="2025-09-25T04:44:49.674" v="5091" actId="478"/>
          <ac:spMkLst>
            <pc:docMk/>
            <pc:sldMk cId="667624197" sldId="1190"/>
            <ac:spMk id="2" creationId="{5A5A15F0-F3A3-1000-8EF4-6D7EAC5369BB}"/>
          </ac:spMkLst>
        </pc:spChg>
        <pc:spChg chg="del">
          <ac:chgData name="Said Nabi Lecturer FCSE" userId="22162f9c-d122-430c-b6e9-ac8024b7b6c6" providerId="ADAL" clId="{67A4F9F5-779B-5943-B14E-B85497A2BF22}" dt="2025-09-25T04:44:51.320" v="5092" actId="478"/>
          <ac:spMkLst>
            <pc:docMk/>
            <pc:sldMk cId="667624197" sldId="1190"/>
            <ac:spMk id="3" creationId="{9FE9E89E-592F-0FD7-A1BD-F798FC8DD423}"/>
          </ac:spMkLst>
        </pc:spChg>
        <pc:spChg chg="add mod topLvl">
          <ac:chgData name="Said Nabi Lecturer FCSE" userId="22162f9c-d122-430c-b6e9-ac8024b7b6c6" providerId="ADAL" clId="{67A4F9F5-779B-5943-B14E-B85497A2BF22}" dt="2025-09-25T04:49:09.339" v="5183" actId="1076"/>
          <ac:spMkLst>
            <pc:docMk/>
            <pc:sldMk cId="667624197" sldId="1190"/>
            <ac:spMk id="4" creationId="{0118C0A4-EDD4-6BE2-6161-2965576E6195}"/>
          </ac:spMkLst>
        </pc:spChg>
        <pc:spChg chg="add mod topLvl">
          <ac:chgData name="Said Nabi Lecturer FCSE" userId="22162f9c-d122-430c-b6e9-ac8024b7b6c6" providerId="ADAL" clId="{67A4F9F5-779B-5943-B14E-B85497A2BF22}" dt="2025-09-25T04:49:09.339" v="5183" actId="1076"/>
          <ac:spMkLst>
            <pc:docMk/>
            <pc:sldMk cId="667624197" sldId="1190"/>
            <ac:spMk id="5" creationId="{EC7FD24E-38C7-9042-2DDA-30FF5C0E6F15}"/>
          </ac:spMkLst>
        </pc:spChg>
        <pc:spChg chg="mod">
          <ac:chgData name="Said Nabi Lecturer FCSE" userId="22162f9c-d122-430c-b6e9-ac8024b7b6c6" providerId="ADAL" clId="{67A4F9F5-779B-5943-B14E-B85497A2BF22}" dt="2025-09-25T04:47:14.785" v="5137" actId="1076"/>
          <ac:spMkLst>
            <pc:docMk/>
            <pc:sldMk cId="667624197" sldId="1190"/>
            <ac:spMk id="10" creationId="{B6887836-606B-7ABE-B9D7-FFCDEE5F5F3C}"/>
          </ac:spMkLst>
        </pc:spChg>
        <pc:spChg chg="mod">
          <ac:chgData name="Said Nabi Lecturer FCSE" userId="22162f9c-d122-430c-b6e9-ac8024b7b6c6" providerId="ADAL" clId="{67A4F9F5-779B-5943-B14E-B85497A2BF22}" dt="2025-09-25T04:47:25.718" v="5144" actId="20577"/>
          <ac:spMkLst>
            <pc:docMk/>
            <pc:sldMk cId="667624197" sldId="1190"/>
            <ac:spMk id="11" creationId="{B72F2F7F-4FC5-E735-E638-68DBEEDD920E}"/>
          </ac:spMkLst>
        </pc:spChg>
        <pc:spChg chg="add mod">
          <ac:chgData name="Said Nabi Lecturer FCSE" userId="22162f9c-d122-430c-b6e9-ac8024b7b6c6" providerId="ADAL" clId="{67A4F9F5-779B-5943-B14E-B85497A2BF22}" dt="2025-09-25T04:49:09.339" v="5183" actId="1076"/>
          <ac:spMkLst>
            <pc:docMk/>
            <pc:sldMk cId="667624197" sldId="1190"/>
            <ac:spMk id="13" creationId="{1F9D328F-5C70-916E-06C3-8F7DBD1A0C11}"/>
          </ac:spMkLst>
        </pc:spChg>
        <pc:spChg chg="add mod topLvl">
          <ac:chgData name="Said Nabi Lecturer FCSE" userId="22162f9c-d122-430c-b6e9-ac8024b7b6c6" providerId="ADAL" clId="{67A4F9F5-779B-5943-B14E-B85497A2BF22}" dt="2025-09-25T04:48:48.818" v="5173" actId="165"/>
          <ac:spMkLst>
            <pc:docMk/>
            <pc:sldMk cId="667624197" sldId="1190"/>
            <ac:spMk id="14" creationId="{00CFB4A5-EA3C-6D8E-B96E-9AD54244F764}"/>
          </ac:spMkLst>
        </pc:spChg>
        <pc:spChg chg="add mod">
          <ac:chgData name="Said Nabi Lecturer FCSE" userId="22162f9c-d122-430c-b6e9-ac8024b7b6c6" providerId="ADAL" clId="{67A4F9F5-779B-5943-B14E-B85497A2BF22}" dt="2025-09-25T04:48:58.404" v="5180" actId="20577"/>
          <ac:spMkLst>
            <pc:docMk/>
            <pc:sldMk cId="667624197" sldId="1190"/>
            <ac:spMk id="15" creationId="{DFDE4DFA-7480-77E5-EBE0-6DB0F235199F}"/>
          </ac:spMkLst>
        </pc:spChg>
        <pc:spChg chg="mod">
          <ac:chgData name="Said Nabi Lecturer FCSE" userId="22162f9c-d122-430c-b6e9-ac8024b7b6c6" providerId="ADAL" clId="{67A4F9F5-779B-5943-B14E-B85497A2BF22}" dt="2025-09-25T04:50:20.051" v="5194"/>
          <ac:spMkLst>
            <pc:docMk/>
            <pc:sldMk cId="667624197" sldId="1190"/>
            <ac:spMk id="30" creationId="{44321D29-03E3-C8EC-BEA4-ECE40AAAB7DB}"/>
          </ac:spMkLst>
        </pc:spChg>
        <pc:spChg chg="mod">
          <ac:chgData name="Said Nabi Lecturer FCSE" userId="22162f9c-d122-430c-b6e9-ac8024b7b6c6" providerId="ADAL" clId="{67A4F9F5-779B-5943-B14E-B85497A2BF22}" dt="2025-09-25T04:50:28.969" v="5202" actId="20577"/>
          <ac:spMkLst>
            <pc:docMk/>
            <pc:sldMk cId="667624197" sldId="1190"/>
            <ac:spMk id="31" creationId="{32023CF5-40F7-6A58-E78A-A99DB03EFAEE}"/>
          </ac:spMkLst>
        </pc:spChg>
        <pc:spChg chg="add mod">
          <ac:chgData name="Said Nabi Lecturer FCSE" userId="22162f9c-d122-430c-b6e9-ac8024b7b6c6" providerId="ADAL" clId="{67A4F9F5-779B-5943-B14E-B85497A2BF22}" dt="2025-09-25T04:50:45.527" v="5206" actId="20577"/>
          <ac:spMkLst>
            <pc:docMk/>
            <pc:sldMk cId="667624197" sldId="1190"/>
            <ac:spMk id="33" creationId="{5B2737FA-26A4-FB61-C4DE-DC238037FCAB}"/>
          </ac:spMkLst>
        </pc:spChg>
        <pc:spChg chg="add mod">
          <ac:chgData name="Said Nabi Lecturer FCSE" userId="22162f9c-d122-430c-b6e9-ac8024b7b6c6" providerId="ADAL" clId="{67A4F9F5-779B-5943-B14E-B85497A2BF22}" dt="2025-09-25T04:51:18.808" v="5216" actId="1076"/>
          <ac:spMkLst>
            <pc:docMk/>
            <pc:sldMk cId="667624197" sldId="1190"/>
            <ac:spMk id="34" creationId="{B6EC8374-EE17-C76F-7072-74D7808540F4}"/>
          </ac:spMkLst>
        </pc:spChg>
        <pc:spChg chg="add mod">
          <ac:chgData name="Said Nabi Lecturer FCSE" userId="22162f9c-d122-430c-b6e9-ac8024b7b6c6" providerId="ADAL" clId="{67A4F9F5-779B-5943-B14E-B85497A2BF22}" dt="2025-09-25T04:51:26.709" v="5218" actId="1076"/>
          <ac:spMkLst>
            <pc:docMk/>
            <pc:sldMk cId="667624197" sldId="1190"/>
            <ac:spMk id="35" creationId="{81B0CE3D-197E-4B25-A801-C6EC82038B96}"/>
          </ac:spMkLst>
        </pc:spChg>
        <pc:spChg chg="add mod">
          <ac:chgData name="Said Nabi Lecturer FCSE" userId="22162f9c-d122-430c-b6e9-ac8024b7b6c6" providerId="ADAL" clId="{67A4F9F5-779B-5943-B14E-B85497A2BF22}" dt="2025-09-25T04:51:32.081" v="5220" actId="1076"/>
          <ac:spMkLst>
            <pc:docMk/>
            <pc:sldMk cId="667624197" sldId="1190"/>
            <ac:spMk id="36" creationId="{EAD6958D-FE46-539C-804A-7440D56198F3}"/>
          </ac:spMkLst>
        </pc:spChg>
        <pc:spChg chg="add mod">
          <ac:chgData name="Said Nabi Lecturer FCSE" userId="22162f9c-d122-430c-b6e9-ac8024b7b6c6" providerId="ADAL" clId="{67A4F9F5-779B-5943-B14E-B85497A2BF22}" dt="2025-09-25T04:52:15.582" v="5239" actId="20577"/>
          <ac:spMkLst>
            <pc:docMk/>
            <pc:sldMk cId="667624197" sldId="1190"/>
            <ac:spMk id="50" creationId="{CFC3C1BF-0590-B942-8A34-79BE9A0A667A}"/>
          </ac:spMkLst>
        </pc:spChg>
        <pc:grpChg chg="add del mod">
          <ac:chgData name="Said Nabi Lecturer FCSE" userId="22162f9c-d122-430c-b6e9-ac8024b7b6c6" providerId="ADAL" clId="{67A4F9F5-779B-5943-B14E-B85497A2BF22}" dt="2025-09-25T04:48:48.818" v="5173" actId="165"/>
          <ac:grpSpMkLst>
            <pc:docMk/>
            <pc:sldMk cId="667624197" sldId="1190"/>
            <ac:grpSpMk id="8" creationId="{4D30D9E3-D07C-642D-1490-0641776733F4}"/>
          </ac:grpSpMkLst>
        </pc:grpChg>
        <pc:grpChg chg="add mod">
          <ac:chgData name="Said Nabi Lecturer FCSE" userId="22162f9c-d122-430c-b6e9-ac8024b7b6c6" providerId="ADAL" clId="{67A4F9F5-779B-5943-B14E-B85497A2BF22}" dt="2025-09-25T04:51:00.238" v="5209" actId="1076"/>
          <ac:grpSpMkLst>
            <pc:docMk/>
            <pc:sldMk cId="667624197" sldId="1190"/>
            <ac:grpSpMk id="9" creationId="{94E743A5-9FF9-20F9-228C-1389E4620DC2}"/>
          </ac:grpSpMkLst>
        </pc:grpChg>
        <pc:grpChg chg="del mod">
          <ac:chgData name="Said Nabi Lecturer FCSE" userId="22162f9c-d122-430c-b6e9-ac8024b7b6c6" providerId="ADAL" clId="{67A4F9F5-779B-5943-B14E-B85497A2BF22}" dt="2025-09-25T04:50:00.190" v="5189"/>
          <ac:grpSpMkLst>
            <pc:docMk/>
            <pc:sldMk cId="667624197" sldId="1190"/>
            <ac:grpSpMk id="21" creationId="{A3A2C002-09E8-4484-2454-58864AF28B13}"/>
          </ac:grpSpMkLst>
        </pc:grpChg>
        <pc:grpChg chg="del mod">
          <ac:chgData name="Said Nabi Lecturer FCSE" userId="22162f9c-d122-430c-b6e9-ac8024b7b6c6" providerId="ADAL" clId="{67A4F9F5-779B-5943-B14E-B85497A2BF22}" dt="2025-09-25T04:50:02.444" v="5191"/>
          <ac:grpSpMkLst>
            <pc:docMk/>
            <pc:sldMk cId="667624197" sldId="1190"/>
            <ac:grpSpMk id="22" creationId="{3556DA3C-6BB6-4FD3-C5E8-B4916D78F1CB}"/>
          </ac:grpSpMkLst>
        </pc:grpChg>
        <pc:grpChg chg="del mod">
          <ac:chgData name="Said Nabi Lecturer FCSE" userId="22162f9c-d122-430c-b6e9-ac8024b7b6c6" providerId="ADAL" clId="{67A4F9F5-779B-5943-B14E-B85497A2BF22}" dt="2025-09-25T04:50:02.444" v="5191"/>
          <ac:grpSpMkLst>
            <pc:docMk/>
            <pc:sldMk cId="667624197" sldId="1190"/>
            <ac:grpSpMk id="24" creationId="{90060502-03A6-746B-8D39-DAE7EAAAE26C}"/>
          </ac:grpSpMkLst>
        </pc:grpChg>
        <pc:grpChg chg="del mod">
          <ac:chgData name="Said Nabi Lecturer FCSE" userId="22162f9c-d122-430c-b6e9-ac8024b7b6c6" providerId="ADAL" clId="{67A4F9F5-779B-5943-B14E-B85497A2BF22}" dt="2025-09-25T04:50:04.891" v="5193"/>
          <ac:grpSpMkLst>
            <pc:docMk/>
            <pc:sldMk cId="667624197" sldId="1190"/>
            <ac:grpSpMk id="25" creationId="{2704EC0D-FA0E-D694-6660-6A8254609CDF}"/>
          </ac:grpSpMkLst>
        </pc:grpChg>
        <pc:grpChg chg="del mod">
          <ac:chgData name="Said Nabi Lecturer FCSE" userId="22162f9c-d122-430c-b6e9-ac8024b7b6c6" providerId="ADAL" clId="{67A4F9F5-779B-5943-B14E-B85497A2BF22}" dt="2025-09-25T04:50:04.891" v="5193"/>
          <ac:grpSpMkLst>
            <pc:docMk/>
            <pc:sldMk cId="667624197" sldId="1190"/>
            <ac:grpSpMk id="27" creationId="{3D36E278-5C1A-5EDC-6F77-9EDDE88CF898}"/>
          </ac:grpSpMkLst>
        </pc:grpChg>
        <pc:grpChg chg="del mod">
          <ac:chgData name="Said Nabi Lecturer FCSE" userId="22162f9c-d122-430c-b6e9-ac8024b7b6c6" providerId="ADAL" clId="{67A4F9F5-779B-5943-B14E-B85497A2BF22}" dt="2025-09-25T04:55:09.694" v="5264"/>
          <ac:grpSpMkLst>
            <pc:docMk/>
            <pc:sldMk cId="667624197" sldId="1190"/>
            <ac:grpSpMk id="28" creationId="{BC3FC068-C404-0BBA-AFD6-569E87F8F4E6}"/>
          </ac:grpSpMkLst>
        </pc:grpChg>
        <pc:grpChg chg="add mod">
          <ac:chgData name="Said Nabi Lecturer FCSE" userId="22162f9c-d122-430c-b6e9-ac8024b7b6c6" providerId="ADAL" clId="{67A4F9F5-779B-5943-B14E-B85497A2BF22}" dt="2025-09-25T04:51:13.532" v="5215" actId="1076"/>
          <ac:grpSpMkLst>
            <pc:docMk/>
            <pc:sldMk cId="667624197" sldId="1190"/>
            <ac:grpSpMk id="29" creationId="{C6D3F12B-DE58-428B-EB52-62AEA842CECA}"/>
          </ac:grpSpMkLst>
        </pc:grpChg>
        <pc:grpChg chg="del mod">
          <ac:chgData name="Said Nabi Lecturer FCSE" userId="22162f9c-d122-430c-b6e9-ac8024b7b6c6" providerId="ADAL" clId="{67A4F9F5-779B-5943-B14E-B85497A2BF22}" dt="2025-09-25T04:51:46.851" v="5225"/>
          <ac:grpSpMkLst>
            <pc:docMk/>
            <pc:sldMk cId="667624197" sldId="1190"/>
            <ac:grpSpMk id="41" creationId="{21DD0301-FC72-4023-D12B-6A68E3399E84}"/>
          </ac:grpSpMkLst>
        </pc:grpChg>
        <pc:grpChg chg="del mod">
          <ac:chgData name="Said Nabi Lecturer FCSE" userId="22162f9c-d122-430c-b6e9-ac8024b7b6c6" providerId="ADAL" clId="{67A4F9F5-779B-5943-B14E-B85497A2BF22}" dt="2025-09-25T04:51:48.667" v="5227"/>
          <ac:grpSpMkLst>
            <pc:docMk/>
            <pc:sldMk cId="667624197" sldId="1190"/>
            <ac:grpSpMk id="42" creationId="{4BE1BEB0-FC42-06F6-5DE3-318C311D442C}"/>
          </ac:grpSpMkLst>
        </pc:grpChg>
        <pc:grpChg chg="del mod">
          <ac:chgData name="Said Nabi Lecturer FCSE" userId="22162f9c-d122-430c-b6e9-ac8024b7b6c6" providerId="ADAL" clId="{67A4F9F5-779B-5943-B14E-B85497A2BF22}" dt="2025-09-25T04:51:48.667" v="5227"/>
          <ac:grpSpMkLst>
            <pc:docMk/>
            <pc:sldMk cId="667624197" sldId="1190"/>
            <ac:grpSpMk id="44" creationId="{3D5F3A5D-7226-FCB5-8682-586C25886314}"/>
          </ac:grpSpMkLst>
        </pc:grpChg>
        <pc:grpChg chg="del mod">
          <ac:chgData name="Said Nabi Lecturer FCSE" userId="22162f9c-d122-430c-b6e9-ac8024b7b6c6" providerId="ADAL" clId="{67A4F9F5-779B-5943-B14E-B85497A2BF22}" dt="2025-09-25T07:08:48.643" v="5578"/>
          <ac:grpSpMkLst>
            <pc:docMk/>
            <pc:sldMk cId="667624197" sldId="1190"/>
            <ac:grpSpMk id="45" creationId="{248EBB08-D8CF-1AF7-DF60-1CB590486407}"/>
          </ac:grpSpMkLst>
        </pc:grpChg>
        <pc:grpChg chg="del mod">
          <ac:chgData name="Said Nabi Lecturer FCSE" userId="22162f9c-d122-430c-b6e9-ac8024b7b6c6" providerId="ADAL" clId="{67A4F9F5-779B-5943-B14E-B85497A2BF22}" dt="2025-09-25T04:51:55.430" v="5230"/>
          <ac:grpSpMkLst>
            <pc:docMk/>
            <pc:sldMk cId="667624197" sldId="1190"/>
            <ac:grpSpMk id="48" creationId="{6B15F2C7-0870-D859-F118-A0F4C926F689}"/>
          </ac:grpSpMkLst>
        </pc:grpChg>
        <pc:grpChg chg="del mod">
          <ac:chgData name="Said Nabi Lecturer FCSE" userId="22162f9c-d122-430c-b6e9-ac8024b7b6c6" providerId="ADAL" clId="{67A4F9F5-779B-5943-B14E-B85497A2BF22}" dt="2025-09-25T07:08:36.693" v="5576" actId="478"/>
          <ac:grpSpMkLst>
            <pc:docMk/>
            <pc:sldMk cId="667624197" sldId="1190"/>
            <ac:grpSpMk id="49" creationId="{D3E977E3-0DBB-0BAD-7FE3-B99908C9BFFE}"/>
          </ac:grpSpMkLst>
        </pc:grpChg>
        <pc:grpChg chg="del mod">
          <ac:chgData name="Said Nabi Lecturer FCSE" userId="22162f9c-d122-430c-b6e9-ac8024b7b6c6" providerId="ADAL" clId="{67A4F9F5-779B-5943-B14E-B85497A2BF22}" dt="2025-09-25T04:55:09.694" v="5264"/>
          <ac:grpSpMkLst>
            <pc:docMk/>
            <pc:sldMk cId="667624197" sldId="1190"/>
            <ac:grpSpMk id="58" creationId="{DB73DC6F-1879-C3E5-1E4F-65632F37B260}"/>
          </ac:grpSpMkLst>
        </pc:grpChg>
        <pc:grpChg chg="del mod">
          <ac:chgData name="Said Nabi Lecturer FCSE" userId="22162f9c-d122-430c-b6e9-ac8024b7b6c6" providerId="ADAL" clId="{67A4F9F5-779B-5943-B14E-B85497A2BF22}" dt="2025-09-25T04:56:04.923" v="5269" actId="165"/>
          <ac:grpSpMkLst>
            <pc:docMk/>
            <pc:sldMk cId="667624197" sldId="1190"/>
            <ac:grpSpMk id="59" creationId="{33319472-7DCD-0F1D-05FF-D99002DFDF26}"/>
          </ac:grpSpMkLst>
        </pc:grpChg>
        <pc:grpChg chg="del mod">
          <ac:chgData name="Said Nabi Lecturer FCSE" userId="22162f9c-d122-430c-b6e9-ac8024b7b6c6" providerId="ADAL" clId="{67A4F9F5-779B-5943-B14E-B85497A2BF22}" dt="2025-09-25T07:08:48.643" v="5578"/>
          <ac:grpSpMkLst>
            <pc:docMk/>
            <pc:sldMk cId="667624197" sldId="1190"/>
            <ac:grpSpMk id="62" creationId="{A518B848-FB19-3348-1176-DA68738FA442}"/>
          </ac:grpSpMkLst>
        </pc:grpChg>
        <pc:grpChg chg="del mod">
          <ac:chgData name="Said Nabi Lecturer FCSE" userId="22162f9c-d122-430c-b6e9-ac8024b7b6c6" providerId="ADAL" clId="{67A4F9F5-779B-5943-B14E-B85497A2BF22}" dt="2025-09-25T07:08:51.269" v="5580"/>
          <ac:grpSpMkLst>
            <pc:docMk/>
            <pc:sldMk cId="667624197" sldId="1190"/>
            <ac:grpSpMk id="63" creationId="{07ABDA00-0AF9-7411-EFCB-4AE51746CBAB}"/>
          </ac:grpSpMkLst>
        </pc:grpChg>
        <pc:grpChg chg="del mod">
          <ac:chgData name="Said Nabi Lecturer FCSE" userId="22162f9c-d122-430c-b6e9-ac8024b7b6c6" providerId="ADAL" clId="{67A4F9F5-779B-5943-B14E-B85497A2BF22}" dt="2025-09-25T07:08:51.269" v="5580"/>
          <ac:grpSpMkLst>
            <pc:docMk/>
            <pc:sldMk cId="667624197" sldId="1190"/>
            <ac:grpSpMk id="65" creationId="{FC70F837-EF34-8822-4F38-09D234E8D6CE}"/>
          </ac:grpSpMkLst>
        </pc:grpChg>
        <pc:grpChg chg="mod">
          <ac:chgData name="Said Nabi Lecturer FCSE" userId="22162f9c-d122-430c-b6e9-ac8024b7b6c6" providerId="ADAL" clId="{67A4F9F5-779B-5943-B14E-B85497A2BF22}" dt="2025-09-25T07:08:51.269" v="5580"/>
          <ac:grpSpMkLst>
            <pc:docMk/>
            <pc:sldMk cId="667624197" sldId="1190"/>
            <ac:grpSpMk id="66" creationId="{4DA62649-F778-9106-04F9-608D3005DF90}"/>
          </ac:grpSpMkLst>
        </pc:grpChg>
        <pc:inkChg chg="add">
          <ac:chgData name="Said Nabi Lecturer FCSE" userId="22162f9c-d122-430c-b6e9-ac8024b7b6c6" providerId="ADAL" clId="{67A4F9F5-779B-5943-B14E-B85497A2BF22}" dt="2025-09-25T04:49:37.608" v="5184" actId="9405"/>
          <ac:inkMkLst>
            <pc:docMk/>
            <pc:sldMk cId="667624197" sldId="1190"/>
            <ac:inkMk id="16" creationId="{CFA636F8-3C8B-BC5E-DADF-4EC5AE1437A3}"/>
          </ac:inkMkLst>
        </pc:inkChg>
        <pc:inkChg chg="add">
          <ac:chgData name="Said Nabi Lecturer FCSE" userId="22162f9c-d122-430c-b6e9-ac8024b7b6c6" providerId="ADAL" clId="{67A4F9F5-779B-5943-B14E-B85497A2BF22}" dt="2025-09-25T04:49:40.847" v="5185" actId="9405"/>
          <ac:inkMkLst>
            <pc:docMk/>
            <pc:sldMk cId="667624197" sldId="1190"/>
            <ac:inkMk id="17" creationId="{89F8ED81-FF82-EFE1-C048-72C2535856FD}"/>
          </ac:inkMkLst>
        </pc:inkChg>
        <pc:inkChg chg="add">
          <ac:chgData name="Said Nabi Lecturer FCSE" userId="22162f9c-d122-430c-b6e9-ac8024b7b6c6" providerId="ADAL" clId="{67A4F9F5-779B-5943-B14E-B85497A2BF22}" dt="2025-09-25T04:49:44.256" v="5186" actId="9405"/>
          <ac:inkMkLst>
            <pc:docMk/>
            <pc:sldMk cId="667624197" sldId="1190"/>
            <ac:inkMk id="18" creationId="{74B0B2E2-FF80-82DA-8C06-3C4D1B8A62C0}"/>
          </ac:inkMkLst>
        </pc:inkChg>
        <pc:inkChg chg="add mod topLvl">
          <ac:chgData name="Said Nabi Lecturer FCSE" userId="22162f9c-d122-430c-b6e9-ac8024b7b6c6" providerId="ADAL" clId="{67A4F9F5-779B-5943-B14E-B85497A2BF22}" dt="2025-09-25T04:56:04.923" v="5269" actId="165"/>
          <ac:inkMkLst>
            <pc:docMk/>
            <pc:sldMk cId="667624197" sldId="1190"/>
            <ac:inkMk id="19" creationId="{3E7C520E-97DB-CD7A-CDDD-064FDDC32AE6}"/>
          </ac:inkMkLst>
        </pc:inkChg>
        <pc:inkChg chg="add mod topLvl">
          <ac:chgData name="Said Nabi Lecturer FCSE" userId="22162f9c-d122-430c-b6e9-ac8024b7b6c6" providerId="ADAL" clId="{67A4F9F5-779B-5943-B14E-B85497A2BF22}" dt="2025-09-25T04:56:04.923" v="5269" actId="165"/>
          <ac:inkMkLst>
            <pc:docMk/>
            <pc:sldMk cId="667624197" sldId="1190"/>
            <ac:inkMk id="20" creationId="{03094F55-7E34-9BC4-5876-DD3933309908}"/>
          </ac:inkMkLst>
        </pc:inkChg>
        <pc:inkChg chg="add mod topLvl">
          <ac:chgData name="Said Nabi Lecturer FCSE" userId="22162f9c-d122-430c-b6e9-ac8024b7b6c6" providerId="ADAL" clId="{67A4F9F5-779B-5943-B14E-B85497A2BF22}" dt="2025-09-25T04:56:04.923" v="5269" actId="165"/>
          <ac:inkMkLst>
            <pc:docMk/>
            <pc:sldMk cId="667624197" sldId="1190"/>
            <ac:inkMk id="23" creationId="{D5150AD9-41A5-D973-95D2-2F41B9BAC274}"/>
          </ac:inkMkLst>
        </pc:inkChg>
        <pc:inkChg chg="add mod topLvl">
          <ac:chgData name="Said Nabi Lecturer FCSE" userId="22162f9c-d122-430c-b6e9-ac8024b7b6c6" providerId="ADAL" clId="{67A4F9F5-779B-5943-B14E-B85497A2BF22}" dt="2025-09-25T04:56:04.923" v="5269" actId="165"/>
          <ac:inkMkLst>
            <pc:docMk/>
            <pc:sldMk cId="667624197" sldId="1190"/>
            <ac:inkMk id="26" creationId="{C3ABD6AE-9A9B-3EB2-C3C2-31146424E6F6}"/>
          </ac:inkMkLst>
        </pc:inkChg>
        <pc:inkChg chg="add">
          <ac:chgData name="Said Nabi Lecturer FCSE" userId="22162f9c-d122-430c-b6e9-ac8024b7b6c6" providerId="ADAL" clId="{67A4F9F5-779B-5943-B14E-B85497A2BF22}" dt="2025-09-25T04:51:37.173" v="5221" actId="9405"/>
          <ac:inkMkLst>
            <pc:docMk/>
            <pc:sldMk cId="667624197" sldId="1190"/>
            <ac:inkMk id="37" creationId="{D3BD30F2-8EF4-A314-A8EB-B7682041BDBC}"/>
          </ac:inkMkLst>
        </pc:inkChg>
        <pc:inkChg chg="add">
          <ac:chgData name="Said Nabi Lecturer FCSE" userId="22162f9c-d122-430c-b6e9-ac8024b7b6c6" providerId="ADAL" clId="{67A4F9F5-779B-5943-B14E-B85497A2BF22}" dt="2025-09-25T04:51:40.292" v="5222" actId="9405"/>
          <ac:inkMkLst>
            <pc:docMk/>
            <pc:sldMk cId="667624197" sldId="1190"/>
            <ac:inkMk id="38" creationId="{C5CBD4F4-7272-5E5F-3A4A-79D5BD098AF8}"/>
          </ac:inkMkLst>
        </pc:inkChg>
        <pc:inkChg chg="add mod">
          <ac:chgData name="Said Nabi Lecturer FCSE" userId="22162f9c-d122-430c-b6e9-ac8024b7b6c6" providerId="ADAL" clId="{67A4F9F5-779B-5943-B14E-B85497A2BF22}" dt="2025-09-25T07:08:51.269" v="5580"/>
          <ac:inkMkLst>
            <pc:docMk/>
            <pc:sldMk cId="667624197" sldId="1190"/>
            <ac:inkMk id="39" creationId="{3A7A4FE4-C179-DACA-5991-F9D88404C039}"/>
          </ac:inkMkLst>
        </pc:inkChg>
        <pc:inkChg chg="add mod">
          <ac:chgData name="Said Nabi Lecturer FCSE" userId="22162f9c-d122-430c-b6e9-ac8024b7b6c6" providerId="ADAL" clId="{67A4F9F5-779B-5943-B14E-B85497A2BF22}" dt="2025-09-25T07:08:51.269" v="5580"/>
          <ac:inkMkLst>
            <pc:docMk/>
            <pc:sldMk cId="667624197" sldId="1190"/>
            <ac:inkMk id="40" creationId="{9F3BF876-A0C8-0786-480F-C8E936422252}"/>
          </ac:inkMkLst>
        </pc:inkChg>
        <pc:inkChg chg="add mod">
          <ac:chgData name="Said Nabi Lecturer FCSE" userId="22162f9c-d122-430c-b6e9-ac8024b7b6c6" providerId="ADAL" clId="{67A4F9F5-779B-5943-B14E-B85497A2BF22}" dt="2025-09-25T07:08:51.269" v="5580"/>
          <ac:inkMkLst>
            <pc:docMk/>
            <pc:sldMk cId="667624197" sldId="1190"/>
            <ac:inkMk id="43" creationId="{790DE9CC-8673-B032-299F-B0C22DE9D467}"/>
          </ac:inkMkLst>
        </pc:inkChg>
        <pc:inkChg chg="add mod">
          <ac:chgData name="Said Nabi Lecturer FCSE" userId="22162f9c-d122-430c-b6e9-ac8024b7b6c6" providerId="ADAL" clId="{67A4F9F5-779B-5943-B14E-B85497A2BF22}" dt="2025-09-25T04:51:55.430" v="5230"/>
          <ac:inkMkLst>
            <pc:docMk/>
            <pc:sldMk cId="667624197" sldId="1190"/>
            <ac:inkMk id="46" creationId="{839F2800-4A25-7D85-BB9C-C06AC935D835}"/>
          </ac:inkMkLst>
        </pc:inkChg>
        <pc:inkChg chg="add mod">
          <ac:chgData name="Said Nabi Lecturer FCSE" userId="22162f9c-d122-430c-b6e9-ac8024b7b6c6" providerId="ADAL" clId="{67A4F9F5-779B-5943-B14E-B85497A2BF22}" dt="2025-09-25T04:51:55.430" v="5230"/>
          <ac:inkMkLst>
            <pc:docMk/>
            <pc:sldMk cId="667624197" sldId="1190"/>
            <ac:inkMk id="47" creationId="{6E3DE6D8-74A0-22D3-C97E-11562607513B}"/>
          </ac:inkMkLst>
        </pc:inkChg>
        <pc:inkChg chg="add del">
          <ac:chgData name="Said Nabi Lecturer FCSE" userId="22162f9c-d122-430c-b6e9-ac8024b7b6c6" providerId="ADAL" clId="{67A4F9F5-779B-5943-B14E-B85497A2BF22}" dt="2025-09-25T04:54:43.673" v="5255" actId="9405"/>
          <ac:inkMkLst>
            <pc:docMk/>
            <pc:sldMk cId="667624197" sldId="1190"/>
            <ac:inkMk id="51" creationId="{6864D80B-DE10-7652-14F9-195DEC2773A5}"/>
          </ac:inkMkLst>
        </pc:inkChg>
        <pc:inkChg chg="add del">
          <ac:chgData name="Said Nabi Lecturer FCSE" userId="22162f9c-d122-430c-b6e9-ac8024b7b6c6" providerId="ADAL" clId="{67A4F9F5-779B-5943-B14E-B85497A2BF22}" dt="2025-09-25T04:54:49.027" v="5257" actId="9405"/>
          <ac:inkMkLst>
            <pc:docMk/>
            <pc:sldMk cId="667624197" sldId="1190"/>
            <ac:inkMk id="52" creationId="{EE567BA4-2ACC-7038-4C1E-D7E7A44C7A2F}"/>
          </ac:inkMkLst>
        </pc:inkChg>
        <pc:inkChg chg="add del">
          <ac:chgData name="Said Nabi Lecturer FCSE" userId="22162f9c-d122-430c-b6e9-ac8024b7b6c6" providerId="ADAL" clId="{67A4F9F5-779B-5943-B14E-B85497A2BF22}" dt="2025-09-25T04:54:55.749" v="5259" actId="9405"/>
          <ac:inkMkLst>
            <pc:docMk/>
            <pc:sldMk cId="667624197" sldId="1190"/>
            <ac:inkMk id="53" creationId="{C0929B8C-D649-05E8-6DD0-216241B6C8D8}"/>
          </ac:inkMkLst>
        </pc:inkChg>
        <pc:inkChg chg="add">
          <ac:chgData name="Said Nabi Lecturer FCSE" userId="22162f9c-d122-430c-b6e9-ac8024b7b6c6" providerId="ADAL" clId="{67A4F9F5-779B-5943-B14E-B85497A2BF22}" dt="2025-09-25T04:54:59.760" v="5260" actId="9405"/>
          <ac:inkMkLst>
            <pc:docMk/>
            <pc:sldMk cId="667624197" sldId="1190"/>
            <ac:inkMk id="54" creationId="{A5688926-4217-E63C-6944-B83090F461DD}"/>
          </ac:inkMkLst>
        </pc:inkChg>
        <pc:inkChg chg="add">
          <ac:chgData name="Said Nabi Lecturer FCSE" userId="22162f9c-d122-430c-b6e9-ac8024b7b6c6" providerId="ADAL" clId="{67A4F9F5-779B-5943-B14E-B85497A2BF22}" dt="2025-09-25T04:55:02.959" v="5261" actId="9405"/>
          <ac:inkMkLst>
            <pc:docMk/>
            <pc:sldMk cId="667624197" sldId="1190"/>
            <ac:inkMk id="55" creationId="{B392F7DE-F7F4-2F6D-01FB-43E7FA74AF78}"/>
          </ac:inkMkLst>
        </pc:inkChg>
        <pc:inkChg chg="add mod topLvl">
          <ac:chgData name="Said Nabi Lecturer FCSE" userId="22162f9c-d122-430c-b6e9-ac8024b7b6c6" providerId="ADAL" clId="{67A4F9F5-779B-5943-B14E-B85497A2BF22}" dt="2025-09-25T04:56:04.923" v="5269" actId="165"/>
          <ac:inkMkLst>
            <pc:docMk/>
            <pc:sldMk cId="667624197" sldId="1190"/>
            <ac:inkMk id="56" creationId="{7EAFC9AE-CEDE-1CBC-4B74-24CA02389FC8}"/>
          </ac:inkMkLst>
        </pc:inkChg>
        <pc:inkChg chg="add mod topLvl">
          <ac:chgData name="Said Nabi Lecturer FCSE" userId="22162f9c-d122-430c-b6e9-ac8024b7b6c6" providerId="ADAL" clId="{67A4F9F5-779B-5943-B14E-B85497A2BF22}" dt="2025-09-25T04:56:04.923" v="5269" actId="165"/>
          <ac:inkMkLst>
            <pc:docMk/>
            <pc:sldMk cId="667624197" sldId="1190"/>
            <ac:inkMk id="57" creationId="{A18CA816-A36E-7DD0-60A8-7ABEA206AA2F}"/>
          </ac:inkMkLst>
        </pc:inkChg>
        <pc:inkChg chg="add">
          <ac:chgData name="Said Nabi Lecturer FCSE" userId="22162f9c-d122-430c-b6e9-ac8024b7b6c6" providerId="ADAL" clId="{67A4F9F5-779B-5943-B14E-B85497A2BF22}" dt="2025-09-25T04:55:17.975" v="5265" actId="9405"/>
          <ac:inkMkLst>
            <pc:docMk/>
            <pc:sldMk cId="667624197" sldId="1190"/>
            <ac:inkMk id="60" creationId="{2FB8F2B4-58D8-A33D-42A6-5BEEA736F33C}"/>
          </ac:inkMkLst>
        </pc:inkChg>
        <pc:inkChg chg="add mod">
          <ac:chgData name="Said Nabi Lecturer FCSE" userId="22162f9c-d122-430c-b6e9-ac8024b7b6c6" providerId="ADAL" clId="{67A4F9F5-779B-5943-B14E-B85497A2BF22}" dt="2025-09-25T07:08:51.269" v="5580"/>
          <ac:inkMkLst>
            <pc:docMk/>
            <pc:sldMk cId="667624197" sldId="1190"/>
            <ac:inkMk id="61" creationId="{C7D2ADAB-B4C7-F152-3590-89B73E925A69}"/>
          </ac:inkMkLst>
        </pc:inkChg>
        <pc:inkChg chg="add mod">
          <ac:chgData name="Said Nabi Lecturer FCSE" userId="22162f9c-d122-430c-b6e9-ac8024b7b6c6" providerId="ADAL" clId="{67A4F9F5-779B-5943-B14E-B85497A2BF22}" dt="2025-09-25T07:08:51.269" v="5580"/>
          <ac:inkMkLst>
            <pc:docMk/>
            <pc:sldMk cId="667624197" sldId="1190"/>
            <ac:inkMk id="64" creationId="{A4CA0039-BAFC-8D26-257A-A32BD4DE5768}"/>
          </ac:inkMkLst>
        </pc:inkChg>
        <pc:cxnChg chg="add mod topLvl">
          <ac:chgData name="Said Nabi Lecturer FCSE" userId="22162f9c-d122-430c-b6e9-ac8024b7b6c6" providerId="ADAL" clId="{67A4F9F5-779B-5943-B14E-B85497A2BF22}" dt="2025-09-25T04:49:09.339" v="5183" actId="1076"/>
          <ac:cxnSpMkLst>
            <pc:docMk/>
            <pc:sldMk cId="667624197" sldId="1190"/>
            <ac:cxnSpMk id="7" creationId="{DE473228-53AC-19B9-9C3B-96B1EB022DE0}"/>
          </ac:cxnSpMkLst>
        </pc:cxnChg>
        <pc:cxnChg chg="mod">
          <ac:chgData name="Said Nabi Lecturer FCSE" userId="22162f9c-d122-430c-b6e9-ac8024b7b6c6" providerId="ADAL" clId="{67A4F9F5-779B-5943-B14E-B85497A2BF22}" dt="2025-09-25T04:46:46.752" v="5130"/>
          <ac:cxnSpMkLst>
            <pc:docMk/>
            <pc:sldMk cId="667624197" sldId="1190"/>
            <ac:cxnSpMk id="12" creationId="{16CAE82B-6BB4-75BC-A712-BD84639552BC}"/>
          </ac:cxnSpMkLst>
        </pc:cxnChg>
        <pc:cxnChg chg="mod">
          <ac:chgData name="Said Nabi Lecturer FCSE" userId="22162f9c-d122-430c-b6e9-ac8024b7b6c6" providerId="ADAL" clId="{67A4F9F5-779B-5943-B14E-B85497A2BF22}" dt="2025-09-25T04:50:20.051" v="5194"/>
          <ac:cxnSpMkLst>
            <pc:docMk/>
            <pc:sldMk cId="667624197" sldId="1190"/>
            <ac:cxnSpMk id="32" creationId="{5A6ED52D-0426-2832-5990-48B72E4F3ECB}"/>
          </ac:cxnSpMkLst>
        </pc:cxnChg>
      </pc:sldChg>
      <pc:sldChg chg="addSp delSp modSp add mod delAnim modAnim">
        <pc:chgData name="Said Nabi Lecturer FCSE" userId="22162f9c-d122-430c-b6e9-ac8024b7b6c6" providerId="ADAL" clId="{67A4F9F5-779B-5943-B14E-B85497A2BF22}" dt="2025-09-25T05:09:52.620" v="5435"/>
        <pc:sldMkLst>
          <pc:docMk/>
          <pc:sldMk cId="4161259661" sldId="1191"/>
        </pc:sldMkLst>
        <pc:spChg chg="del">
          <ac:chgData name="Said Nabi Lecturer FCSE" userId="22162f9c-d122-430c-b6e9-ac8024b7b6c6" providerId="ADAL" clId="{67A4F9F5-779B-5943-B14E-B85497A2BF22}" dt="2025-09-25T05:05:11.597" v="5358" actId="478"/>
          <ac:spMkLst>
            <pc:docMk/>
            <pc:sldMk cId="4161259661" sldId="1191"/>
            <ac:spMk id="7" creationId="{80039B08-9ECA-D949-0905-0A728287841E}"/>
          </ac:spMkLst>
        </pc:spChg>
        <pc:spChg chg="del">
          <ac:chgData name="Said Nabi Lecturer FCSE" userId="22162f9c-d122-430c-b6e9-ac8024b7b6c6" providerId="ADAL" clId="{67A4F9F5-779B-5943-B14E-B85497A2BF22}" dt="2025-09-25T05:05:13.797" v="5359" actId="478"/>
          <ac:spMkLst>
            <pc:docMk/>
            <pc:sldMk cId="4161259661" sldId="1191"/>
            <ac:spMk id="8" creationId="{2D674369-C238-0042-71D8-B16A46C05F8D}"/>
          </ac:spMkLst>
        </pc:spChg>
        <pc:spChg chg="add mod">
          <ac:chgData name="Said Nabi Lecturer FCSE" userId="22162f9c-d122-430c-b6e9-ac8024b7b6c6" providerId="ADAL" clId="{67A4F9F5-779B-5943-B14E-B85497A2BF22}" dt="2025-09-25T05:07:22.578" v="5413" actId="207"/>
          <ac:spMkLst>
            <pc:docMk/>
            <pc:sldMk cId="4161259661" sldId="1191"/>
            <ac:spMk id="10" creationId="{536E0CD8-7B12-0798-C8D2-E164F42C97B8}"/>
          </ac:spMkLst>
        </pc:spChg>
        <pc:spChg chg="add mod">
          <ac:chgData name="Said Nabi Lecturer FCSE" userId="22162f9c-d122-430c-b6e9-ac8024b7b6c6" providerId="ADAL" clId="{67A4F9F5-779B-5943-B14E-B85497A2BF22}" dt="2025-09-25T05:07:54.644" v="5420" actId="207"/>
          <ac:spMkLst>
            <pc:docMk/>
            <pc:sldMk cId="4161259661" sldId="1191"/>
            <ac:spMk id="11" creationId="{4BFAB959-FE15-B250-FF70-FC8C3211E743}"/>
          </ac:spMkLst>
        </pc:spChg>
        <pc:grpChg chg="add">
          <ac:chgData name="Said Nabi Lecturer FCSE" userId="22162f9c-d122-430c-b6e9-ac8024b7b6c6" providerId="ADAL" clId="{67A4F9F5-779B-5943-B14E-B85497A2BF22}" dt="2025-09-25T05:06:40.568" v="5380" actId="164"/>
          <ac:grpSpMkLst>
            <pc:docMk/>
            <pc:sldMk cId="4161259661" sldId="1191"/>
            <ac:grpSpMk id="9" creationId="{EA42DCD0-77D8-E1D5-CCF8-25D38F48F7FE}"/>
          </ac:grpSpMkLst>
        </pc:grpChg>
        <pc:grpChg chg="del mod">
          <ac:chgData name="Said Nabi Lecturer FCSE" userId="22162f9c-d122-430c-b6e9-ac8024b7b6c6" providerId="ADAL" clId="{67A4F9F5-779B-5943-B14E-B85497A2BF22}" dt="2025-09-25T05:09:23.924" v="5428"/>
          <ac:grpSpMkLst>
            <pc:docMk/>
            <pc:sldMk cId="4161259661" sldId="1191"/>
            <ac:grpSpMk id="14" creationId="{8F333328-F170-5D51-BE2F-B613D62E1B38}"/>
          </ac:grpSpMkLst>
        </pc:grpChg>
        <pc:grpChg chg="del mod">
          <ac:chgData name="Said Nabi Lecturer FCSE" userId="22162f9c-d122-430c-b6e9-ac8024b7b6c6" providerId="ADAL" clId="{67A4F9F5-779B-5943-B14E-B85497A2BF22}" dt="2025-09-25T05:09:26.057" v="5430"/>
          <ac:grpSpMkLst>
            <pc:docMk/>
            <pc:sldMk cId="4161259661" sldId="1191"/>
            <ac:grpSpMk id="15" creationId="{ADA99C2C-F30B-50B8-049D-9DB2DFFEBFD2}"/>
          </ac:grpSpMkLst>
        </pc:grpChg>
        <pc:grpChg chg="del mod">
          <ac:chgData name="Said Nabi Lecturer FCSE" userId="22162f9c-d122-430c-b6e9-ac8024b7b6c6" providerId="ADAL" clId="{67A4F9F5-779B-5943-B14E-B85497A2BF22}" dt="2025-09-25T05:09:26.057" v="5430"/>
          <ac:grpSpMkLst>
            <pc:docMk/>
            <pc:sldMk cId="4161259661" sldId="1191"/>
            <ac:grpSpMk id="17" creationId="{37A49A9C-C3EB-9474-C7AD-AC85D5673944}"/>
          </ac:grpSpMkLst>
        </pc:grpChg>
        <pc:grpChg chg="mod">
          <ac:chgData name="Said Nabi Lecturer FCSE" userId="22162f9c-d122-430c-b6e9-ac8024b7b6c6" providerId="ADAL" clId="{67A4F9F5-779B-5943-B14E-B85497A2BF22}" dt="2025-09-25T05:09:26.057" v="5430"/>
          <ac:grpSpMkLst>
            <pc:docMk/>
            <pc:sldMk cId="4161259661" sldId="1191"/>
            <ac:grpSpMk id="18" creationId="{E9F77FD8-A2AE-DD13-5113-2E0BE391DC5E}"/>
          </ac:grpSpMkLst>
        </pc:grpChg>
        <pc:grpChg chg="del mod">
          <ac:chgData name="Said Nabi Lecturer FCSE" userId="22162f9c-d122-430c-b6e9-ac8024b7b6c6" providerId="ADAL" clId="{67A4F9F5-779B-5943-B14E-B85497A2BF22}" dt="2025-09-25T05:09:32.907" v="5433"/>
          <ac:grpSpMkLst>
            <pc:docMk/>
            <pc:sldMk cId="4161259661" sldId="1191"/>
            <ac:grpSpMk id="21" creationId="{C6D1FEB4-C224-0225-AAFC-45E46B113606}"/>
          </ac:grpSpMkLst>
        </pc:grpChg>
        <pc:grpChg chg="mod">
          <ac:chgData name="Said Nabi Lecturer FCSE" userId="22162f9c-d122-430c-b6e9-ac8024b7b6c6" providerId="ADAL" clId="{67A4F9F5-779B-5943-B14E-B85497A2BF22}" dt="2025-09-25T05:09:32.907" v="5433"/>
          <ac:grpSpMkLst>
            <pc:docMk/>
            <pc:sldMk cId="4161259661" sldId="1191"/>
            <ac:grpSpMk id="22" creationId="{525E15C7-E5E5-A9AF-5DE1-6FC28707DCFF}"/>
          </ac:grpSpMkLst>
        </pc:grpChg>
        <pc:picChg chg="add mod">
          <ac:chgData name="Said Nabi Lecturer FCSE" userId="22162f9c-d122-430c-b6e9-ac8024b7b6c6" providerId="ADAL" clId="{67A4F9F5-779B-5943-B14E-B85497A2BF22}" dt="2025-09-25T05:05:53.649" v="5374" actId="14100"/>
          <ac:picMkLst>
            <pc:docMk/>
            <pc:sldMk cId="4161259661" sldId="1191"/>
            <ac:picMk id="2" creationId="{CD5F8123-095D-5610-3873-CD1B7033AF0C}"/>
          </ac:picMkLst>
        </pc:picChg>
        <pc:picChg chg="add mod">
          <ac:chgData name="Said Nabi Lecturer FCSE" userId="22162f9c-d122-430c-b6e9-ac8024b7b6c6" providerId="ADAL" clId="{67A4F9F5-779B-5943-B14E-B85497A2BF22}" dt="2025-09-25T05:06:31.473" v="5379" actId="14100"/>
          <ac:picMkLst>
            <pc:docMk/>
            <pc:sldMk cId="4161259661" sldId="1191"/>
            <ac:picMk id="6" creationId="{F722D198-392B-78F0-1C53-3996B04FB29E}"/>
          </ac:picMkLst>
        </pc:picChg>
        <pc:inkChg chg="add mod">
          <ac:chgData name="Said Nabi Lecturer FCSE" userId="22162f9c-d122-430c-b6e9-ac8024b7b6c6" providerId="ADAL" clId="{67A4F9F5-779B-5943-B14E-B85497A2BF22}" dt="2025-09-25T05:09:26.057" v="5430"/>
          <ac:inkMkLst>
            <pc:docMk/>
            <pc:sldMk cId="4161259661" sldId="1191"/>
            <ac:inkMk id="12" creationId="{4845AFE9-383A-7DAA-1FBF-5CEAA38D7619}"/>
          </ac:inkMkLst>
        </pc:inkChg>
        <pc:inkChg chg="add mod">
          <ac:chgData name="Said Nabi Lecturer FCSE" userId="22162f9c-d122-430c-b6e9-ac8024b7b6c6" providerId="ADAL" clId="{67A4F9F5-779B-5943-B14E-B85497A2BF22}" dt="2025-09-25T05:09:26.057" v="5430"/>
          <ac:inkMkLst>
            <pc:docMk/>
            <pc:sldMk cId="4161259661" sldId="1191"/>
            <ac:inkMk id="13" creationId="{A9B0D754-11F7-62C2-1729-65CE9546703A}"/>
          </ac:inkMkLst>
        </pc:inkChg>
        <pc:inkChg chg="add mod">
          <ac:chgData name="Said Nabi Lecturer FCSE" userId="22162f9c-d122-430c-b6e9-ac8024b7b6c6" providerId="ADAL" clId="{67A4F9F5-779B-5943-B14E-B85497A2BF22}" dt="2025-09-25T05:09:26.057" v="5430"/>
          <ac:inkMkLst>
            <pc:docMk/>
            <pc:sldMk cId="4161259661" sldId="1191"/>
            <ac:inkMk id="16" creationId="{A7F2B6CC-A503-D60F-9920-31323858ECA1}"/>
          </ac:inkMkLst>
        </pc:inkChg>
        <pc:inkChg chg="add mod">
          <ac:chgData name="Said Nabi Lecturer FCSE" userId="22162f9c-d122-430c-b6e9-ac8024b7b6c6" providerId="ADAL" clId="{67A4F9F5-779B-5943-B14E-B85497A2BF22}" dt="2025-09-25T05:09:32.907" v="5433"/>
          <ac:inkMkLst>
            <pc:docMk/>
            <pc:sldMk cId="4161259661" sldId="1191"/>
            <ac:inkMk id="19" creationId="{827BFA62-42E4-A8A0-6D13-210C6135E5B7}"/>
          </ac:inkMkLst>
        </pc:inkChg>
        <pc:inkChg chg="add mod">
          <ac:chgData name="Said Nabi Lecturer FCSE" userId="22162f9c-d122-430c-b6e9-ac8024b7b6c6" providerId="ADAL" clId="{67A4F9F5-779B-5943-B14E-B85497A2BF22}" dt="2025-09-25T05:09:32.907" v="5433"/>
          <ac:inkMkLst>
            <pc:docMk/>
            <pc:sldMk cId="4161259661" sldId="1191"/>
            <ac:inkMk id="20" creationId="{B89F86AB-F134-3687-22E2-C426E20C006A}"/>
          </ac:inkMkLst>
        </pc:inkChg>
      </pc:sldChg>
      <pc:sldChg chg="addSp delSp modSp add mod delAnim modAnim">
        <pc:chgData name="Said Nabi Lecturer FCSE" userId="22162f9c-d122-430c-b6e9-ac8024b7b6c6" providerId="ADAL" clId="{67A4F9F5-779B-5943-B14E-B85497A2BF22}" dt="2025-09-25T05:27:13.851" v="5499"/>
        <pc:sldMkLst>
          <pc:docMk/>
          <pc:sldMk cId="2658398296" sldId="1192"/>
        </pc:sldMkLst>
        <pc:spChg chg="del">
          <ac:chgData name="Said Nabi Lecturer FCSE" userId="22162f9c-d122-430c-b6e9-ac8024b7b6c6" providerId="ADAL" clId="{67A4F9F5-779B-5943-B14E-B85497A2BF22}" dt="2025-09-25T05:10:40.013" v="5441" actId="478"/>
          <ac:spMkLst>
            <pc:docMk/>
            <pc:sldMk cId="2658398296" sldId="1192"/>
            <ac:spMk id="7" creationId="{7231E5EA-5685-0C47-E04B-70B650FA32E6}"/>
          </ac:spMkLst>
        </pc:spChg>
        <pc:spChg chg="del">
          <ac:chgData name="Said Nabi Lecturer FCSE" userId="22162f9c-d122-430c-b6e9-ac8024b7b6c6" providerId="ADAL" clId="{67A4F9F5-779B-5943-B14E-B85497A2BF22}" dt="2025-09-25T05:10:35.057" v="5438" actId="478"/>
          <ac:spMkLst>
            <pc:docMk/>
            <pc:sldMk cId="2658398296" sldId="1192"/>
            <ac:spMk id="8" creationId="{88F9DBC5-17FB-264D-C9DB-23206E88CC57}"/>
          </ac:spMkLst>
        </pc:spChg>
        <pc:grpChg chg="del mod">
          <ac:chgData name="Said Nabi Lecturer FCSE" userId="22162f9c-d122-430c-b6e9-ac8024b7b6c6" providerId="ADAL" clId="{67A4F9F5-779B-5943-B14E-B85497A2BF22}" dt="2025-09-25T05:11:39.189" v="5452"/>
          <ac:grpSpMkLst>
            <pc:docMk/>
            <pc:sldMk cId="2658398296" sldId="1192"/>
            <ac:grpSpMk id="14" creationId="{A1B05C7F-ECA2-30F7-2EEB-6E79A54CDC84}"/>
          </ac:grpSpMkLst>
        </pc:grpChg>
        <pc:grpChg chg="del mod">
          <ac:chgData name="Said Nabi Lecturer FCSE" userId="22162f9c-d122-430c-b6e9-ac8024b7b6c6" providerId="ADAL" clId="{67A4F9F5-779B-5943-B14E-B85497A2BF22}" dt="2025-09-25T05:16:39.433" v="5460"/>
          <ac:grpSpMkLst>
            <pc:docMk/>
            <pc:sldMk cId="2658398296" sldId="1192"/>
            <ac:grpSpMk id="15" creationId="{E1BA5B04-061B-AA81-5332-096C8634175C}"/>
          </ac:grpSpMkLst>
        </pc:grpChg>
        <pc:grpChg chg="del mod">
          <ac:chgData name="Said Nabi Lecturer FCSE" userId="22162f9c-d122-430c-b6e9-ac8024b7b6c6" providerId="ADAL" clId="{67A4F9F5-779B-5943-B14E-B85497A2BF22}" dt="2025-09-25T05:16:39.433" v="5460"/>
          <ac:grpSpMkLst>
            <pc:docMk/>
            <pc:sldMk cId="2658398296" sldId="1192"/>
            <ac:grpSpMk id="19" creationId="{F12E07F7-4E42-51ED-B273-11019F00D15A}"/>
          </ac:grpSpMkLst>
        </pc:grpChg>
        <pc:grpChg chg="del mod">
          <ac:chgData name="Said Nabi Lecturer FCSE" userId="22162f9c-d122-430c-b6e9-ac8024b7b6c6" providerId="ADAL" clId="{67A4F9F5-779B-5943-B14E-B85497A2BF22}" dt="2025-09-25T05:16:41.714" v="5462"/>
          <ac:grpSpMkLst>
            <pc:docMk/>
            <pc:sldMk cId="2658398296" sldId="1192"/>
            <ac:grpSpMk id="20" creationId="{BC7220D5-8A00-90CC-D6C4-FD83E606CFAF}"/>
          </ac:grpSpMkLst>
        </pc:grpChg>
        <pc:grpChg chg="del mod">
          <ac:chgData name="Said Nabi Lecturer FCSE" userId="22162f9c-d122-430c-b6e9-ac8024b7b6c6" providerId="ADAL" clId="{67A4F9F5-779B-5943-B14E-B85497A2BF22}" dt="2025-09-25T05:16:41.714" v="5462"/>
          <ac:grpSpMkLst>
            <pc:docMk/>
            <pc:sldMk cId="2658398296" sldId="1192"/>
            <ac:grpSpMk id="22" creationId="{D8DA106E-8300-A9AD-C0FA-1915C6C48072}"/>
          </ac:grpSpMkLst>
        </pc:grpChg>
        <pc:grpChg chg="add del mod">
          <ac:chgData name="Said Nabi Lecturer FCSE" userId="22162f9c-d122-430c-b6e9-ac8024b7b6c6" providerId="ADAL" clId="{67A4F9F5-779B-5943-B14E-B85497A2BF22}" dt="2025-09-25T05:23:52.487" v="5485"/>
          <ac:grpSpMkLst>
            <pc:docMk/>
            <pc:sldMk cId="2658398296" sldId="1192"/>
            <ac:grpSpMk id="23" creationId="{13F77BE1-8FB1-B586-2936-21E2459A9646}"/>
          </ac:grpSpMkLst>
        </pc:grpChg>
        <pc:grpChg chg="del mod">
          <ac:chgData name="Said Nabi Lecturer FCSE" userId="22162f9c-d122-430c-b6e9-ac8024b7b6c6" providerId="ADAL" clId="{67A4F9F5-779B-5943-B14E-B85497A2BF22}" dt="2025-09-25T05:22:39.533" v="5475"/>
          <ac:grpSpMkLst>
            <pc:docMk/>
            <pc:sldMk cId="2658398296" sldId="1192"/>
            <ac:grpSpMk id="27" creationId="{26C7E579-A2AD-B557-D8C6-7C030500528F}"/>
          </ac:grpSpMkLst>
        </pc:grpChg>
        <pc:grpChg chg="del mod">
          <ac:chgData name="Said Nabi Lecturer FCSE" userId="22162f9c-d122-430c-b6e9-ac8024b7b6c6" providerId="ADAL" clId="{67A4F9F5-779B-5943-B14E-B85497A2BF22}" dt="2025-09-25T05:22:41.794" v="5477"/>
          <ac:grpSpMkLst>
            <pc:docMk/>
            <pc:sldMk cId="2658398296" sldId="1192"/>
            <ac:grpSpMk id="28" creationId="{35C440F4-3F57-1809-68A7-987DAB30A515}"/>
          </ac:grpSpMkLst>
        </pc:grpChg>
        <pc:grpChg chg="del mod">
          <ac:chgData name="Said Nabi Lecturer FCSE" userId="22162f9c-d122-430c-b6e9-ac8024b7b6c6" providerId="ADAL" clId="{67A4F9F5-779B-5943-B14E-B85497A2BF22}" dt="2025-09-25T05:22:41.794" v="5477"/>
          <ac:grpSpMkLst>
            <pc:docMk/>
            <pc:sldMk cId="2658398296" sldId="1192"/>
            <ac:grpSpMk id="30" creationId="{60DD9663-D8BF-6298-DB9F-D4DBCC1551D9}"/>
          </ac:grpSpMkLst>
        </pc:grpChg>
        <pc:grpChg chg="del mod">
          <ac:chgData name="Said Nabi Lecturer FCSE" userId="22162f9c-d122-430c-b6e9-ac8024b7b6c6" providerId="ADAL" clId="{67A4F9F5-779B-5943-B14E-B85497A2BF22}" dt="2025-09-25T05:23:03.228" v="5480" actId="165"/>
          <ac:grpSpMkLst>
            <pc:docMk/>
            <pc:sldMk cId="2658398296" sldId="1192"/>
            <ac:grpSpMk id="31" creationId="{4116EF89-4DEA-F313-E51C-A391CB53420B}"/>
          </ac:grpSpMkLst>
        </pc:grpChg>
        <pc:grpChg chg="add del mod">
          <ac:chgData name="Said Nabi Lecturer FCSE" userId="22162f9c-d122-430c-b6e9-ac8024b7b6c6" providerId="ADAL" clId="{67A4F9F5-779B-5943-B14E-B85497A2BF22}" dt="2025-09-25T05:23:52.487" v="5485"/>
          <ac:grpSpMkLst>
            <pc:docMk/>
            <pc:sldMk cId="2658398296" sldId="1192"/>
            <ac:grpSpMk id="33" creationId="{D9906412-8BEB-AC06-B35F-1CBC894F4CC9}"/>
          </ac:grpSpMkLst>
        </pc:grpChg>
        <pc:grpChg chg="mod">
          <ac:chgData name="Said Nabi Lecturer FCSE" userId="22162f9c-d122-430c-b6e9-ac8024b7b6c6" providerId="ADAL" clId="{67A4F9F5-779B-5943-B14E-B85497A2BF22}" dt="2025-09-25T05:23:52.487" v="5485"/>
          <ac:grpSpMkLst>
            <pc:docMk/>
            <pc:sldMk cId="2658398296" sldId="1192"/>
            <ac:grpSpMk id="34" creationId="{6F9B22D9-2782-CA76-C7F5-87DC89AA7779}"/>
          </ac:grpSpMkLst>
        </pc:grpChg>
        <pc:picChg chg="add del mod">
          <ac:chgData name="Said Nabi Lecturer FCSE" userId="22162f9c-d122-430c-b6e9-ac8024b7b6c6" providerId="ADAL" clId="{67A4F9F5-779B-5943-B14E-B85497A2BF22}" dt="2025-09-25T05:05:07.329" v="5357" actId="21"/>
          <ac:picMkLst>
            <pc:docMk/>
            <pc:sldMk cId="2658398296" sldId="1192"/>
            <ac:picMk id="3" creationId="{4C92730B-7448-F300-FA0D-15D830901200}"/>
          </ac:picMkLst>
        </pc:picChg>
        <pc:picChg chg="add mod">
          <ac:chgData name="Said Nabi Lecturer FCSE" userId="22162f9c-d122-430c-b6e9-ac8024b7b6c6" providerId="ADAL" clId="{67A4F9F5-779B-5943-B14E-B85497A2BF22}" dt="2025-09-25T05:10:44.340" v="5443" actId="1076"/>
          <ac:picMkLst>
            <pc:docMk/>
            <pc:sldMk cId="2658398296" sldId="1192"/>
            <ac:picMk id="9" creationId="{6C529E52-5435-3239-E06A-3227907C3D17}"/>
          </ac:picMkLst>
        </pc:picChg>
        <pc:picChg chg="add mod">
          <ac:chgData name="Said Nabi Lecturer FCSE" userId="22162f9c-d122-430c-b6e9-ac8024b7b6c6" providerId="ADAL" clId="{67A4F9F5-779B-5943-B14E-B85497A2BF22}" dt="2025-09-25T05:11:08.670" v="5447" actId="962"/>
          <ac:picMkLst>
            <pc:docMk/>
            <pc:sldMk cId="2658398296" sldId="1192"/>
            <ac:picMk id="11" creationId="{2ECDDBBA-A352-657A-10A4-75A6493CD95F}"/>
          </ac:picMkLst>
        </pc:picChg>
        <pc:picChg chg="add mod">
          <ac:chgData name="Said Nabi Lecturer FCSE" userId="22162f9c-d122-430c-b6e9-ac8024b7b6c6" providerId="ADAL" clId="{67A4F9F5-779B-5943-B14E-B85497A2BF22}" dt="2025-09-25T05:21:58.447" v="5470" actId="1076"/>
          <ac:picMkLst>
            <pc:docMk/>
            <pc:sldMk cId="2658398296" sldId="1192"/>
            <ac:picMk id="17" creationId="{F76FA696-B30E-ED7B-E0E0-83BE9A490500}"/>
          </ac:picMkLst>
        </pc:picChg>
        <pc:picChg chg="add mod">
          <ac:chgData name="Said Nabi Lecturer FCSE" userId="22162f9c-d122-430c-b6e9-ac8024b7b6c6" providerId="ADAL" clId="{67A4F9F5-779B-5943-B14E-B85497A2BF22}" dt="2025-09-25T05:22:12.590" v="5472" actId="1076"/>
          <ac:picMkLst>
            <pc:docMk/>
            <pc:sldMk cId="2658398296" sldId="1192"/>
            <ac:picMk id="25" creationId="{A1E4E504-9C6E-82D4-8599-8F2DDAD11A04}"/>
          </ac:picMkLst>
        </pc:picChg>
        <pc:inkChg chg="add mod topLvl">
          <ac:chgData name="Said Nabi Lecturer FCSE" userId="22162f9c-d122-430c-b6e9-ac8024b7b6c6" providerId="ADAL" clId="{67A4F9F5-779B-5943-B14E-B85497A2BF22}" dt="2025-09-25T05:23:52.487" v="5485"/>
          <ac:inkMkLst>
            <pc:docMk/>
            <pc:sldMk cId="2658398296" sldId="1192"/>
            <ac:inkMk id="12" creationId="{A35E0CFC-3456-B8D5-A71C-1E4E32E6D916}"/>
          </ac:inkMkLst>
        </pc:inkChg>
        <pc:inkChg chg="add mod topLvl">
          <ac:chgData name="Said Nabi Lecturer FCSE" userId="22162f9c-d122-430c-b6e9-ac8024b7b6c6" providerId="ADAL" clId="{67A4F9F5-779B-5943-B14E-B85497A2BF22}" dt="2025-09-25T05:23:52.487" v="5485"/>
          <ac:inkMkLst>
            <pc:docMk/>
            <pc:sldMk cId="2658398296" sldId="1192"/>
            <ac:inkMk id="13" creationId="{42E99F74-AC2A-A01A-AD67-AB6EB4B74B5B}"/>
          </ac:inkMkLst>
        </pc:inkChg>
        <pc:inkChg chg="add mod">
          <ac:chgData name="Said Nabi Lecturer FCSE" userId="22162f9c-d122-430c-b6e9-ac8024b7b6c6" providerId="ADAL" clId="{67A4F9F5-779B-5943-B14E-B85497A2BF22}" dt="2025-09-25T05:23:52.487" v="5485"/>
          <ac:inkMkLst>
            <pc:docMk/>
            <pc:sldMk cId="2658398296" sldId="1192"/>
            <ac:inkMk id="18" creationId="{8ECBD8C8-3CA3-BAA4-0E43-5573D0893AED}"/>
          </ac:inkMkLst>
        </pc:inkChg>
        <pc:inkChg chg="add mod">
          <ac:chgData name="Said Nabi Lecturer FCSE" userId="22162f9c-d122-430c-b6e9-ac8024b7b6c6" providerId="ADAL" clId="{67A4F9F5-779B-5943-B14E-B85497A2BF22}" dt="2025-09-25T05:23:52.487" v="5485"/>
          <ac:inkMkLst>
            <pc:docMk/>
            <pc:sldMk cId="2658398296" sldId="1192"/>
            <ac:inkMk id="21" creationId="{A15DC3CF-800C-D9C6-1E85-4298EF72B3E3}"/>
          </ac:inkMkLst>
        </pc:inkChg>
        <pc:inkChg chg="add mod topLvl">
          <ac:chgData name="Said Nabi Lecturer FCSE" userId="22162f9c-d122-430c-b6e9-ac8024b7b6c6" providerId="ADAL" clId="{67A4F9F5-779B-5943-B14E-B85497A2BF22}" dt="2025-09-25T05:23:03.228" v="5480" actId="165"/>
          <ac:inkMkLst>
            <pc:docMk/>
            <pc:sldMk cId="2658398296" sldId="1192"/>
            <ac:inkMk id="26" creationId="{FFDA2CA6-DE82-F768-88EE-D93F2B7C6030}"/>
          </ac:inkMkLst>
        </pc:inkChg>
        <pc:inkChg chg="add mod topLvl">
          <ac:chgData name="Said Nabi Lecturer FCSE" userId="22162f9c-d122-430c-b6e9-ac8024b7b6c6" providerId="ADAL" clId="{67A4F9F5-779B-5943-B14E-B85497A2BF22}" dt="2025-09-25T05:23:03.228" v="5480" actId="165"/>
          <ac:inkMkLst>
            <pc:docMk/>
            <pc:sldMk cId="2658398296" sldId="1192"/>
            <ac:inkMk id="29" creationId="{E859DF99-4EDC-CFA2-7453-8D0CB2A95746}"/>
          </ac:inkMkLst>
        </pc:inkChg>
        <pc:inkChg chg="add del mod">
          <ac:chgData name="Said Nabi Lecturer FCSE" userId="22162f9c-d122-430c-b6e9-ac8024b7b6c6" providerId="ADAL" clId="{67A4F9F5-779B-5943-B14E-B85497A2BF22}" dt="2025-09-25T05:23:52.487" v="5485"/>
          <ac:inkMkLst>
            <pc:docMk/>
            <pc:sldMk cId="2658398296" sldId="1192"/>
            <ac:inkMk id="32" creationId="{B8421A3C-9C74-3E03-1E78-8EE8F4FAAC2E}"/>
          </ac:inkMkLst>
        </pc:inkChg>
        <pc:inkChg chg="add del">
          <ac:chgData name="Said Nabi Lecturer FCSE" userId="22162f9c-d122-430c-b6e9-ac8024b7b6c6" providerId="ADAL" clId="{67A4F9F5-779B-5943-B14E-B85497A2BF22}" dt="2025-09-25T05:24:01.271" v="5487" actId="9405"/>
          <ac:inkMkLst>
            <pc:docMk/>
            <pc:sldMk cId="2658398296" sldId="1192"/>
            <ac:inkMk id="35" creationId="{76F800BD-078C-BAE4-1DBB-989AC420095D}"/>
          </ac:inkMkLst>
        </pc:inkChg>
        <pc:inkChg chg="add">
          <ac:chgData name="Said Nabi Lecturer FCSE" userId="22162f9c-d122-430c-b6e9-ac8024b7b6c6" providerId="ADAL" clId="{67A4F9F5-779B-5943-B14E-B85497A2BF22}" dt="2025-09-25T05:24:05.242" v="5489" actId="9405"/>
          <ac:inkMkLst>
            <pc:docMk/>
            <pc:sldMk cId="2658398296" sldId="1192"/>
            <ac:inkMk id="36" creationId="{2899D6F7-684C-874F-7D92-759754856AA6}"/>
          </ac:inkMkLst>
        </pc:inkChg>
      </pc:sldChg>
      <pc:sldChg chg="add del ord">
        <pc:chgData name="Said Nabi Lecturer FCSE" userId="22162f9c-d122-430c-b6e9-ac8024b7b6c6" providerId="ADAL" clId="{67A4F9F5-779B-5943-B14E-B85497A2BF22}" dt="2025-09-25T08:01:23.536" v="5581" actId="2696"/>
        <pc:sldMkLst>
          <pc:docMk/>
          <pc:sldMk cId="386339959" sldId="1193"/>
        </pc:sldMkLst>
      </pc:sldChg>
      <pc:sldChg chg="modSp add mod">
        <pc:chgData name="Said Nabi Lecturer FCSE" userId="22162f9c-d122-430c-b6e9-ac8024b7b6c6" providerId="ADAL" clId="{67A4F9F5-779B-5943-B14E-B85497A2BF22}" dt="2025-09-25T05:32:16.040" v="5519" actId="1076"/>
        <pc:sldMkLst>
          <pc:docMk/>
          <pc:sldMk cId="3371569509" sldId="1194"/>
        </pc:sldMkLst>
        <pc:spChg chg="mod">
          <ac:chgData name="Said Nabi Lecturer FCSE" userId="22162f9c-d122-430c-b6e9-ac8024b7b6c6" providerId="ADAL" clId="{67A4F9F5-779B-5943-B14E-B85497A2BF22}" dt="2025-09-25T05:28:55.230" v="5503" actId="20577"/>
          <ac:spMkLst>
            <pc:docMk/>
            <pc:sldMk cId="3371569509" sldId="1194"/>
            <ac:spMk id="7" creationId="{D7EBCBA8-6419-C6AC-64A5-84D888AA1852}"/>
          </ac:spMkLst>
        </pc:spChg>
        <pc:spChg chg="mod">
          <ac:chgData name="Said Nabi Lecturer FCSE" userId="22162f9c-d122-430c-b6e9-ac8024b7b6c6" providerId="ADAL" clId="{67A4F9F5-779B-5943-B14E-B85497A2BF22}" dt="2025-09-25T05:32:16.040" v="5519" actId="1076"/>
          <ac:spMkLst>
            <pc:docMk/>
            <pc:sldMk cId="3371569509" sldId="1194"/>
            <ac:spMk id="8" creationId="{849A5EE6-732A-F66A-5359-FDD535BE460B}"/>
          </ac:spMkLst>
        </pc:spChg>
      </pc:sldChg>
      <pc:sldChg chg="delSp modSp new mod">
        <pc:chgData name="Said Nabi Lecturer FCSE" userId="22162f9c-d122-430c-b6e9-ac8024b7b6c6" providerId="ADAL" clId="{67A4F9F5-779B-5943-B14E-B85497A2BF22}" dt="2025-09-25T05:33:00.231" v="5536" actId="1076"/>
        <pc:sldMkLst>
          <pc:docMk/>
          <pc:sldMk cId="2619624186" sldId="1195"/>
        </pc:sldMkLst>
        <pc:spChg chg="del">
          <ac:chgData name="Said Nabi Lecturer FCSE" userId="22162f9c-d122-430c-b6e9-ac8024b7b6c6" providerId="ADAL" clId="{67A4F9F5-779B-5943-B14E-B85497A2BF22}" dt="2025-09-25T05:32:50.952" v="5534" actId="478"/>
          <ac:spMkLst>
            <pc:docMk/>
            <pc:sldMk cId="2619624186" sldId="1195"/>
            <ac:spMk id="2" creationId="{A8284219-A58D-8EC6-45CE-DA154E21F856}"/>
          </ac:spMkLst>
        </pc:spChg>
        <pc:spChg chg="mod">
          <ac:chgData name="Said Nabi Lecturer FCSE" userId="22162f9c-d122-430c-b6e9-ac8024b7b6c6" providerId="ADAL" clId="{67A4F9F5-779B-5943-B14E-B85497A2BF22}" dt="2025-09-25T05:33:00.231" v="5536" actId="1076"/>
          <ac:spMkLst>
            <pc:docMk/>
            <pc:sldMk cId="2619624186" sldId="1195"/>
            <ac:spMk id="3" creationId="{EC561DE7-7256-4A4D-DE6E-0F823A5D85BA}"/>
          </ac:spMkLst>
        </pc:spChg>
      </pc:sldChg>
    </pc:docChg>
  </pc:docChgLst>
  <pc:docChgLst>
    <pc:chgData name="Said Nabi Lecturer FCSE" userId="22162f9c-d122-430c-b6e9-ac8024b7b6c6" providerId="ADAL" clId="{CF2FA538-86AF-B840-B249-4D5E586FE115}"/>
    <pc:docChg chg="undo custSel addSld delSld modSld sldOrd">
      <pc:chgData name="Said Nabi Lecturer FCSE" userId="22162f9c-d122-430c-b6e9-ac8024b7b6c6" providerId="ADAL" clId="{CF2FA538-86AF-B840-B249-4D5E586FE115}" dt="2025-09-11T06:21:58.765" v="933" actId="113"/>
      <pc:docMkLst>
        <pc:docMk/>
      </pc:docMkLst>
      <pc:sldChg chg="modNotesTx">
        <pc:chgData name="Said Nabi Lecturer FCSE" userId="22162f9c-d122-430c-b6e9-ac8024b7b6c6" providerId="ADAL" clId="{CF2FA538-86AF-B840-B249-4D5E586FE115}" dt="2025-09-08T04:54:35.017" v="139" actId="20577"/>
        <pc:sldMkLst>
          <pc:docMk/>
          <pc:sldMk cId="4279825855" sldId="1101"/>
        </pc:sldMkLst>
      </pc:sldChg>
      <pc:sldChg chg="modAnim">
        <pc:chgData name="Said Nabi Lecturer FCSE" userId="22162f9c-d122-430c-b6e9-ac8024b7b6c6" providerId="ADAL" clId="{CF2FA538-86AF-B840-B249-4D5E586FE115}" dt="2025-09-08T04:54:55.666" v="140"/>
        <pc:sldMkLst>
          <pc:docMk/>
          <pc:sldMk cId="599551991" sldId="1102"/>
        </pc:sldMkLst>
      </pc:sldChg>
      <pc:sldChg chg="modSp modNotesTx">
        <pc:chgData name="Said Nabi Lecturer FCSE" userId="22162f9c-d122-430c-b6e9-ac8024b7b6c6" providerId="ADAL" clId="{CF2FA538-86AF-B840-B249-4D5E586FE115}" dt="2025-09-08T05:04:47.032" v="253" actId="20577"/>
        <pc:sldMkLst>
          <pc:docMk/>
          <pc:sldMk cId="2514025918" sldId="1103"/>
        </pc:sldMkLst>
      </pc:sldChg>
      <pc:sldChg chg="modNotesTx">
        <pc:chgData name="Said Nabi Lecturer FCSE" userId="22162f9c-d122-430c-b6e9-ac8024b7b6c6" providerId="ADAL" clId="{CF2FA538-86AF-B840-B249-4D5E586FE115}" dt="2025-09-08T05:07:50.096" v="268" actId="20577"/>
        <pc:sldMkLst>
          <pc:docMk/>
          <pc:sldMk cId="3344359515" sldId="1105"/>
        </pc:sldMkLst>
      </pc:sldChg>
      <pc:sldChg chg="modNotesTx">
        <pc:chgData name="Said Nabi Lecturer FCSE" userId="22162f9c-d122-430c-b6e9-ac8024b7b6c6" providerId="ADAL" clId="{CF2FA538-86AF-B840-B249-4D5E586FE115}" dt="2025-09-08T04:44:54.257" v="25" actId="20577"/>
        <pc:sldMkLst>
          <pc:docMk/>
          <pc:sldMk cId="3263338990" sldId="1107"/>
        </pc:sldMkLst>
      </pc:sldChg>
      <pc:sldChg chg="del">
        <pc:chgData name="Said Nabi Lecturer FCSE" userId="22162f9c-d122-430c-b6e9-ac8024b7b6c6" providerId="ADAL" clId="{CF2FA538-86AF-B840-B249-4D5E586FE115}" dt="2025-09-08T04:45:22.695" v="26" actId="2696"/>
        <pc:sldMkLst>
          <pc:docMk/>
          <pc:sldMk cId="301422720" sldId="1108"/>
        </pc:sldMkLst>
      </pc:sldChg>
      <pc:sldChg chg="modNotesTx">
        <pc:chgData name="Said Nabi Lecturer FCSE" userId="22162f9c-d122-430c-b6e9-ac8024b7b6c6" providerId="ADAL" clId="{CF2FA538-86AF-B840-B249-4D5E586FE115}" dt="2025-09-11T05:52:48.423" v="926" actId="113"/>
        <pc:sldMkLst>
          <pc:docMk/>
          <pc:sldMk cId="1358618617" sldId="1118"/>
        </pc:sldMkLst>
      </pc:sldChg>
      <pc:sldChg chg="modSp">
        <pc:chgData name="Said Nabi Lecturer FCSE" userId="22162f9c-d122-430c-b6e9-ac8024b7b6c6" providerId="ADAL" clId="{CF2FA538-86AF-B840-B249-4D5E586FE115}" dt="2025-09-11T06:17:04.961" v="930" actId="207"/>
        <pc:sldMkLst>
          <pc:docMk/>
          <pc:sldMk cId="250426232" sldId="1120"/>
        </pc:sldMkLst>
      </pc:sldChg>
      <pc:sldChg chg="modNotesTx">
        <pc:chgData name="Said Nabi Lecturer FCSE" userId="22162f9c-d122-430c-b6e9-ac8024b7b6c6" providerId="ADAL" clId="{CF2FA538-86AF-B840-B249-4D5E586FE115}" dt="2025-09-11T06:21:58.765" v="933" actId="113"/>
        <pc:sldMkLst>
          <pc:docMk/>
          <pc:sldMk cId="3855118072" sldId="1123"/>
        </pc:sldMkLst>
      </pc:sldChg>
      <pc:sldChg chg="modSp add mod ord modAnim">
        <pc:chgData name="Said Nabi Lecturer FCSE" userId="22162f9c-d122-430c-b6e9-ac8024b7b6c6" providerId="ADAL" clId="{CF2FA538-86AF-B840-B249-4D5E586FE115}" dt="2025-09-10T04:34:57.907" v="359" actId="207"/>
        <pc:sldMkLst>
          <pc:docMk/>
          <pc:sldMk cId="241760437" sldId="1126"/>
        </pc:sldMkLst>
      </pc:sldChg>
      <pc:sldChg chg="add">
        <pc:chgData name="Said Nabi Lecturer FCSE" userId="22162f9c-d122-430c-b6e9-ac8024b7b6c6" providerId="ADAL" clId="{CF2FA538-86AF-B840-B249-4D5E586FE115}" dt="2025-09-10T04:23:12.612" v="271" actId="2890"/>
        <pc:sldMkLst>
          <pc:docMk/>
          <pc:sldMk cId="2422897736" sldId="1127"/>
        </pc:sldMkLst>
      </pc:sldChg>
      <pc:sldChg chg="modSp add mod modAnim">
        <pc:chgData name="Said Nabi Lecturer FCSE" userId="22162f9c-d122-430c-b6e9-ac8024b7b6c6" providerId="ADAL" clId="{CF2FA538-86AF-B840-B249-4D5E586FE115}" dt="2025-09-10T04:43:19.982" v="391" actId="207"/>
        <pc:sldMkLst>
          <pc:docMk/>
          <pc:sldMk cId="2896715979" sldId="1128"/>
        </pc:sldMkLst>
      </pc:sldChg>
      <pc:sldChg chg="addSp delSp modSp new mod">
        <pc:chgData name="Said Nabi Lecturer FCSE" userId="22162f9c-d122-430c-b6e9-ac8024b7b6c6" providerId="ADAL" clId="{CF2FA538-86AF-B840-B249-4D5E586FE115}" dt="2025-09-10T04:54:38.475" v="456" actId="20577"/>
        <pc:sldMkLst>
          <pc:docMk/>
          <pc:sldMk cId="593302822" sldId="1129"/>
        </pc:sldMkLst>
      </pc:sldChg>
      <pc:sldChg chg="addSp delSp modSp add mod modAnim">
        <pc:chgData name="Said Nabi Lecturer FCSE" userId="22162f9c-d122-430c-b6e9-ac8024b7b6c6" providerId="ADAL" clId="{CF2FA538-86AF-B840-B249-4D5E586FE115}" dt="2025-09-10T06:41:44.041" v="576"/>
        <pc:sldMkLst>
          <pc:docMk/>
          <pc:sldMk cId="3178279793" sldId="1130"/>
        </pc:sldMkLst>
      </pc:sldChg>
      <pc:sldChg chg="add del">
        <pc:chgData name="Said Nabi Lecturer FCSE" userId="22162f9c-d122-430c-b6e9-ac8024b7b6c6" providerId="ADAL" clId="{CF2FA538-86AF-B840-B249-4D5E586FE115}" dt="2025-09-10T04:56:22.174" v="458" actId="2696"/>
        <pc:sldMkLst>
          <pc:docMk/>
          <pc:sldMk cId="3339245197" sldId="1130"/>
        </pc:sldMkLst>
      </pc:sldChg>
      <pc:sldChg chg="addSp modSp add mod modAnim">
        <pc:chgData name="Said Nabi Lecturer FCSE" userId="22162f9c-d122-430c-b6e9-ac8024b7b6c6" providerId="ADAL" clId="{CF2FA538-86AF-B840-B249-4D5E586FE115}" dt="2025-09-10T06:49:02.099" v="612" actId="1076"/>
        <pc:sldMkLst>
          <pc:docMk/>
          <pc:sldMk cId="2303797746" sldId="1131"/>
        </pc:sldMkLst>
      </pc:sldChg>
      <pc:sldChg chg="add del">
        <pc:chgData name="Said Nabi Lecturer FCSE" userId="22162f9c-d122-430c-b6e9-ac8024b7b6c6" providerId="ADAL" clId="{CF2FA538-86AF-B840-B249-4D5E586FE115}" dt="2025-09-10T06:42:49.970" v="578" actId="2696"/>
        <pc:sldMkLst>
          <pc:docMk/>
          <pc:sldMk cId="3937952297" sldId="1131"/>
        </pc:sldMkLst>
      </pc:sldChg>
      <pc:sldChg chg="addSp delSp modSp new mod">
        <pc:chgData name="Said Nabi Lecturer FCSE" userId="22162f9c-d122-430c-b6e9-ac8024b7b6c6" providerId="ADAL" clId="{CF2FA538-86AF-B840-B249-4D5E586FE115}" dt="2025-09-10T09:16:58.472" v="631" actId="14100"/>
        <pc:sldMkLst>
          <pc:docMk/>
          <pc:sldMk cId="2144598065" sldId="1132"/>
        </pc:sldMkLst>
      </pc:sldChg>
      <pc:sldChg chg="add del">
        <pc:chgData name="Said Nabi Lecturer FCSE" userId="22162f9c-d122-430c-b6e9-ac8024b7b6c6" providerId="ADAL" clId="{CF2FA538-86AF-B840-B249-4D5E586FE115}" dt="2025-09-10T06:43:10.956" v="583"/>
        <pc:sldMkLst>
          <pc:docMk/>
          <pc:sldMk cId="3566018581" sldId="1132"/>
        </pc:sldMkLst>
      </pc:sldChg>
      <pc:sldChg chg="addSp modSp add mod modAnim">
        <pc:chgData name="Said Nabi Lecturer FCSE" userId="22162f9c-d122-430c-b6e9-ac8024b7b6c6" providerId="ADAL" clId="{CF2FA538-86AF-B840-B249-4D5E586FE115}" dt="2025-09-11T04:27:07.649" v="834" actId="1076"/>
        <pc:sldMkLst>
          <pc:docMk/>
          <pc:sldMk cId="3198496999" sldId="1133"/>
        </pc:sldMkLst>
      </pc:sldChg>
      <pc:sldChg chg="addSp modSp add mod">
        <pc:chgData name="Said Nabi Lecturer FCSE" userId="22162f9c-d122-430c-b6e9-ac8024b7b6c6" providerId="ADAL" clId="{CF2FA538-86AF-B840-B249-4D5E586FE115}" dt="2025-09-11T04:33:15.433" v="853" actId="1076"/>
        <pc:sldMkLst>
          <pc:docMk/>
          <pc:sldMk cId="1218247055" sldId="1134"/>
        </pc:sldMkLst>
      </pc:sldChg>
      <pc:sldChg chg="addSp delSp modSp add mod modAnim">
        <pc:chgData name="Said Nabi Lecturer FCSE" userId="22162f9c-d122-430c-b6e9-ac8024b7b6c6" providerId="ADAL" clId="{CF2FA538-86AF-B840-B249-4D5E586FE115}" dt="2025-09-11T04:35:00.367" v="856" actId="1076"/>
        <pc:sldMkLst>
          <pc:docMk/>
          <pc:sldMk cId="872205297" sldId="1135"/>
        </pc:sldMkLst>
      </pc:sldChg>
      <pc:sldChg chg="addSp delSp modSp add mod modAnim">
        <pc:chgData name="Said Nabi Lecturer FCSE" userId="22162f9c-d122-430c-b6e9-ac8024b7b6c6" providerId="ADAL" clId="{CF2FA538-86AF-B840-B249-4D5E586FE115}" dt="2025-09-11T04:37:36.586" v="872" actId="14100"/>
        <pc:sldMkLst>
          <pc:docMk/>
          <pc:sldMk cId="403607528" sldId="1136"/>
        </pc:sldMkLst>
      </pc:sldChg>
      <pc:sldChg chg="addSp delSp modSp add mod">
        <pc:chgData name="Said Nabi Lecturer FCSE" userId="22162f9c-d122-430c-b6e9-ac8024b7b6c6" providerId="ADAL" clId="{CF2FA538-86AF-B840-B249-4D5E586FE115}" dt="2025-09-11T04:52:19.778" v="884" actId="113"/>
        <pc:sldMkLst>
          <pc:docMk/>
          <pc:sldMk cId="248812704" sldId="1137"/>
        </pc:sldMkLst>
      </pc:sldChg>
      <pc:sldChg chg="add del">
        <pc:chgData name="Said Nabi Lecturer FCSE" userId="22162f9c-d122-430c-b6e9-ac8024b7b6c6" providerId="ADAL" clId="{CF2FA538-86AF-B840-B249-4D5E586FE115}" dt="2025-09-11T04:33:37.575" v="854" actId="2696"/>
        <pc:sldMkLst>
          <pc:docMk/>
          <pc:sldMk cId="2608253588" sldId="1138"/>
        </pc:sldMkLst>
      </pc:sldChg>
    </pc:docChg>
  </pc:docChgLst>
  <pc:docChgLst>
    <pc:chgData name="Said Nabi Lecturer FCSE" userId="22162f9c-d122-430c-b6e9-ac8024b7b6c6" providerId="ADAL" clId="{9D932A2B-8937-0E46-8EEC-AF8F40809BC3}"/>
    <pc:docChg chg="undo custSel addSld delSld modSld sldOrd">
      <pc:chgData name="Said Nabi Lecturer FCSE" userId="22162f9c-d122-430c-b6e9-ac8024b7b6c6" providerId="ADAL" clId="{9D932A2B-8937-0E46-8EEC-AF8F40809BC3}" dt="2025-09-01T05:25:54.924" v="3753" actId="20577"/>
      <pc:docMkLst>
        <pc:docMk/>
      </pc:docMkLst>
      <pc:sldChg chg="delSp modSp add mod setBg">
        <pc:chgData name="Said Nabi Lecturer FCSE" userId="22162f9c-d122-430c-b6e9-ac8024b7b6c6" providerId="ADAL" clId="{9D932A2B-8937-0E46-8EEC-AF8F40809BC3}" dt="2025-08-15T06:28:58.397" v="1334" actId="107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9D932A2B-8937-0E46-8EEC-AF8F40809BC3}" dt="2025-08-06T06:00:52.921" v="5" actId="2696"/>
        <pc:sldMkLst>
          <pc:docMk/>
          <pc:sldMk cId="2159181478" sldId="256"/>
        </pc:sldMkLst>
      </pc:sldChg>
      <pc:sldChg chg="modSp add mod setBg">
        <pc:chgData name="Said Nabi Lecturer FCSE" userId="22162f9c-d122-430c-b6e9-ac8024b7b6c6" providerId="ADAL" clId="{9D932A2B-8937-0E46-8EEC-AF8F40809BC3}" dt="2025-08-15T06:06:19.336" v="1177" actId="1038"/>
        <pc:sldMkLst>
          <pc:docMk/>
          <pc:sldMk cId="0" sldId="257"/>
        </pc:sldMkLst>
      </pc:sldChg>
      <pc:sldChg chg="modSp add mod setBg">
        <pc:chgData name="Said Nabi Lecturer FCSE" userId="22162f9c-d122-430c-b6e9-ac8024b7b6c6" providerId="ADAL" clId="{9D932A2B-8937-0E46-8EEC-AF8F40809BC3}" dt="2025-08-15T06:06:40.408" v="1188" actId="1037"/>
        <pc:sldMkLst>
          <pc:docMk/>
          <pc:sldMk cId="0" sldId="258"/>
        </pc:sldMkLst>
      </pc:sldChg>
      <pc:sldChg chg="delSp modSp add mod">
        <pc:chgData name="Said Nabi Lecturer FCSE" userId="22162f9c-d122-430c-b6e9-ac8024b7b6c6" providerId="ADAL" clId="{9D932A2B-8937-0E46-8EEC-AF8F40809BC3}" dt="2025-08-31T02:55:56.855" v="2555" actId="14100"/>
        <pc:sldMkLst>
          <pc:docMk/>
          <pc:sldMk cId="4168114847" sldId="259"/>
        </pc:sldMkLst>
      </pc:sldChg>
      <pc:sldChg chg="addSp delSp modSp add mod ord setBg">
        <pc:chgData name="Said Nabi Lecturer FCSE" userId="22162f9c-d122-430c-b6e9-ac8024b7b6c6" providerId="ADAL" clId="{9D932A2B-8937-0E46-8EEC-AF8F40809BC3}" dt="2025-08-15T05:54:46.775" v="1152" actId="20578"/>
        <pc:sldMkLst>
          <pc:docMk/>
          <pc:sldMk cId="0" sldId="260"/>
        </pc:sldMkLst>
      </pc:sldChg>
      <pc:sldChg chg="add del">
        <pc:chgData name="Said Nabi Lecturer FCSE" userId="22162f9c-d122-430c-b6e9-ac8024b7b6c6" providerId="ADAL" clId="{9D932A2B-8937-0E46-8EEC-AF8F40809BC3}" dt="2025-08-06T06:00:48.768" v="4" actId="2696"/>
        <pc:sldMkLst>
          <pc:docMk/>
          <pc:sldMk cId="301955644" sldId="260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1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2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3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4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5"/>
        </pc:sldMkLst>
      </pc:sldChg>
      <pc:sldChg chg="delSp modSp add mod setBg">
        <pc:chgData name="Said Nabi Lecturer FCSE" userId="22162f9c-d122-430c-b6e9-ac8024b7b6c6" providerId="ADAL" clId="{9D932A2B-8937-0E46-8EEC-AF8F40809BC3}" dt="2025-08-15T07:37:36.307" v="1678" actId="478"/>
        <pc:sldMkLst>
          <pc:docMk/>
          <pc:sldMk cId="0" sldId="266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7"/>
        </pc:sldMkLst>
      </pc:sldChg>
      <pc:sldChg chg="modSp add mod setBg">
        <pc:chgData name="Said Nabi Lecturer FCSE" userId="22162f9c-d122-430c-b6e9-ac8024b7b6c6" providerId="ADAL" clId="{9D932A2B-8937-0E46-8EEC-AF8F40809BC3}" dt="2025-08-15T06:19:14.360" v="1248" actId="1037"/>
        <pc:sldMkLst>
          <pc:docMk/>
          <pc:sldMk cId="0" sldId="268"/>
        </pc:sldMkLst>
      </pc:sldChg>
      <pc:sldChg chg="modSp add mod setBg">
        <pc:chgData name="Said Nabi Lecturer FCSE" userId="22162f9c-d122-430c-b6e9-ac8024b7b6c6" providerId="ADAL" clId="{9D932A2B-8937-0E46-8EEC-AF8F40809BC3}" dt="2025-08-15T06:19:44.424" v="1250" actId="1076"/>
        <pc:sldMkLst>
          <pc:docMk/>
          <pc:sldMk cId="0" sldId="269"/>
        </pc:sldMkLst>
      </pc:sldChg>
      <pc:sldChg chg="modSp add mod setBg">
        <pc:chgData name="Said Nabi Lecturer FCSE" userId="22162f9c-d122-430c-b6e9-ac8024b7b6c6" providerId="ADAL" clId="{9D932A2B-8937-0E46-8EEC-AF8F40809BC3}" dt="2025-08-15T06:20:01.639" v="1251" actId="1076"/>
        <pc:sldMkLst>
          <pc:docMk/>
          <pc:sldMk cId="0" sldId="270"/>
        </pc:sldMkLst>
      </pc:sldChg>
      <pc:sldChg chg="modSp add mod setBg">
        <pc:chgData name="Said Nabi Lecturer FCSE" userId="22162f9c-d122-430c-b6e9-ac8024b7b6c6" providerId="ADAL" clId="{9D932A2B-8937-0E46-8EEC-AF8F40809BC3}" dt="2025-08-15T06:20:12.437" v="1263" actId="1037"/>
        <pc:sldMkLst>
          <pc:docMk/>
          <pc:sldMk cId="0" sldId="271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5:31.598" v="1269" actId="1076"/>
        <pc:sldMkLst>
          <pc:docMk/>
          <pc:sldMk cId="0" sldId="272"/>
        </pc:sldMkLst>
      </pc:sldChg>
      <pc:sldChg chg="modSp add mod setBg">
        <pc:chgData name="Said Nabi Lecturer FCSE" userId="22162f9c-d122-430c-b6e9-ac8024b7b6c6" providerId="ADAL" clId="{9D932A2B-8937-0E46-8EEC-AF8F40809BC3}" dt="2025-08-15T06:26:12.266" v="1273" actId="1076"/>
        <pc:sldMkLst>
          <pc:docMk/>
          <pc:sldMk cId="0" sldId="273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6:57.765" v="1289"/>
        <pc:sldMkLst>
          <pc:docMk/>
          <pc:sldMk cId="0" sldId="27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275"/>
        </pc:sldMkLst>
      </pc:sldChg>
      <pc:sldChg chg="modSp add mod setBg">
        <pc:chgData name="Said Nabi Lecturer FCSE" userId="22162f9c-d122-430c-b6e9-ac8024b7b6c6" providerId="ADAL" clId="{9D932A2B-8937-0E46-8EEC-AF8F40809BC3}" dt="2025-08-15T06:27:25.148" v="1296" actId="1076"/>
        <pc:sldMkLst>
          <pc:docMk/>
          <pc:sldMk cId="0" sldId="276"/>
        </pc:sldMkLst>
      </pc:sldChg>
      <pc:sldChg chg="modSp add mod setBg">
        <pc:chgData name="Said Nabi Lecturer FCSE" userId="22162f9c-d122-430c-b6e9-ac8024b7b6c6" providerId="ADAL" clId="{9D932A2B-8937-0E46-8EEC-AF8F40809BC3}" dt="2025-08-15T06:27:36.284" v="1309" actId="1037"/>
        <pc:sldMkLst>
          <pc:docMk/>
          <pc:sldMk cId="0" sldId="277"/>
        </pc:sldMkLst>
      </pc:sldChg>
      <pc:sldChg chg="modSp add mod setBg">
        <pc:chgData name="Said Nabi Lecturer FCSE" userId="22162f9c-d122-430c-b6e9-ac8024b7b6c6" providerId="ADAL" clId="{9D932A2B-8937-0E46-8EEC-AF8F40809BC3}" dt="2025-08-15T06:27:51.432" v="1311" actId="1076"/>
        <pc:sldMkLst>
          <pc:docMk/>
          <pc:sldMk cId="0" sldId="278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0:22.853" v="1336" actId="22"/>
        <pc:sldMkLst>
          <pc:docMk/>
          <pc:sldMk cId="0" sldId="279"/>
        </pc:sldMkLst>
      </pc:sldChg>
      <pc:sldChg chg="add del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4"/>
        </pc:sldMkLst>
      </pc:sldChg>
      <pc:sldChg chg="add del setBg">
        <pc:chgData name="Said Nabi Lecturer FCSE" userId="22162f9c-d122-430c-b6e9-ac8024b7b6c6" providerId="ADAL" clId="{9D932A2B-8937-0E46-8EEC-AF8F40809BC3}" dt="2025-08-15T07:54:30.337" v="1725" actId="2696"/>
        <pc:sldMkLst>
          <pc:docMk/>
          <pc:sldMk cId="0" sldId="285"/>
        </pc:sldMkLst>
      </pc:sldChg>
      <pc:sldChg chg="modSp ord">
        <pc:chgData name="Said Nabi Lecturer FCSE" userId="22162f9c-d122-430c-b6e9-ac8024b7b6c6" providerId="ADAL" clId="{9D932A2B-8937-0E46-8EEC-AF8F40809BC3}" dt="2025-08-11T07:31:47.021" v="311" actId="20578"/>
        <pc:sldMkLst>
          <pc:docMk/>
          <pc:sldMk cId="2858188275" sldId="328"/>
        </pc:sldMkLst>
      </pc:sldChg>
      <pc:sldChg chg="addSp delSp modSp mod ord modAnim modNotesTx">
        <pc:chgData name="Said Nabi Lecturer FCSE" userId="22162f9c-d122-430c-b6e9-ac8024b7b6c6" providerId="ADAL" clId="{9D932A2B-8937-0E46-8EEC-AF8F40809BC3}" dt="2025-08-07T11:09:02.362" v="295" actId="20577"/>
        <pc:sldMkLst>
          <pc:docMk/>
          <pc:sldMk cId="3509597669" sldId="330"/>
        </pc:sldMkLst>
      </pc:sldChg>
      <pc:sldChg chg="modSp add mod">
        <pc:chgData name="Said Nabi Lecturer FCSE" userId="22162f9c-d122-430c-b6e9-ac8024b7b6c6" providerId="ADAL" clId="{9D932A2B-8937-0E46-8EEC-AF8F40809BC3}" dt="2025-08-15T07:01:56.543" v="1509" actId="1076"/>
        <pc:sldMkLst>
          <pc:docMk/>
          <pc:sldMk cId="1981606100" sldId="332"/>
        </pc:sldMkLst>
      </pc:sldChg>
      <pc:sldChg chg="del">
        <pc:chgData name="Said Nabi Lecturer FCSE" userId="22162f9c-d122-430c-b6e9-ac8024b7b6c6" providerId="ADAL" clId="{9D932A2B-8937-0E46-8EEC-AF8F40809BC3}" dt="2025-08-15T06:59:30.012" v="1475" actId="2696"/>
        <pc:sldMkLst>
          <pc:docMk/>
          <pc:sldMk cId="2250625989" sldId="332"/>
        </pc:sldMkLst>
      </pc:sldChg>
      <pc:sldChg chg="del">
        <pc:chgData name="Said Nabi Lecturer FCSE" userId="22162f9c-d122-430c-b6e9-ac8024b7b6c6" providerId="ADAL" clId="{9D932A2B-8937-0E46-8EEC-AF8F40809BC3}" dt="2025-08-15T06:57:00.342" v="1467" actId="2696"/>
        <pc:sldMkLst>
          <pc:docMk/>
          <pc:sldMk cId="1399422341" sldId="335"/>
        </pc:sldMkLst>
      </pc:sldChg>
      <pc:sldChg chg="modSp add mod">
        <pc:chgData name="Said Nabi Lecturer FCSE" userId="22162f9c-d122-430c-b6e9-ac8024b7b6c6" providerId="ADAL" clId="{9D932A2B-8937-0E46-8EEC-AF8F40809BC3}" dt="2025-08-15T06:57:41.078" v="1470" actId="108"/>
        <pc:sldMkLst>
          <pc:docMk/>
          <pc:sldMk cId="2105313990" sldId="335"/>
        </pc:sldMkLst>
      </pc:sldChg>
      <pc:sldChg chg="addSp mod">
        <pc:chgData name="Said Nabi Lecturer FCSE" userId="22162f9c-d122-430c-b6e9-ac8024b7b6c6" providerId="ADAL" clId="{9D932A2B-8937-0E46-8EEC-AF8F40809BC3}" dt="2025-08-07T10:42:52.328" v="181" actId="22"/>
        <pc:sldMkLst>
          <pc:docMk/>
          <pc:sldMk cId="3278994052" sldId="354"/>
        </pc:sldMkLst>
      </pc:sldChg>
      <pc:sldChg chg="addSp delSp modSp mod delAnim modAnim">
        <pc:chgData name="Said Nabi Lecturer FCSE" userId="22162f9c-d122-430c-b6e9-ac8024b7b6c6" providerId="ADAL" clId="{9D932A2B-8937-0E46-8EEC-AF8F40809BC3}" dt="2025-08-14T07:31:52.519" v="878" actId="1038"/>
        <pc:sldMkLst>
          <pc:docMk/>
          <pc:sldMk cId="2157595783" sldId="357"/>
        </pc:sldMkLst>
      </pc:sldChg>
      <pc:sldChg chg="addSp delSp modSp mod">
        <pc:chgData name="Said Nabi Lecturer FCSE" userId="22162f9c-d122-430c-b6e9-ac8024b7b6c6" providerId="ADAL" clId="{9D932A2B-8937-0E46-8EEC-AF8F40809BC3}" dt="2025-08-07T10:36:04.067" v="180" actId="22"/>
        <pc:sldMkLst>
          <pc:docMk/>
          <pc:sldMk cId="2592197823" sldId="381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696953445" sldId="384"/>
        </pc:sldMkLst>
      </pc:sldChg>
      <pc:sldChg chg="delSp modSp add mod">
        <pc:chgData name="Said Nabi Lecturer FCSE" userId="22162f9c-d122-430c-b6e9-ac8024b7b6c6" providerId="ADAL" clId="{9D932A2B-8937-0E46-8EEC-AF8F40809BC3}" dt="2025-08-31T02:14:36.141" v="2105" actId="14100"/>
        <pc:sldMkLst>
          <pc:docMk/>
          <pc:sldMk cId="939810064" sldId="62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355735629" sldId="66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789326904" sldId="667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629364961" sldId="668"/>
        </pc:sldMkLst>
      </pc:sldChg>
      <pc:sldChg chg="modSp add mod">
        <pc:chgData name="Said Nabi Lecturer FCSE" userId="22162f9c-d122-430c-b6e9-ac8024b7b6c6" providerId="ADAL" clId="{9D932A2B-8937-0E46-8EEC-AF8F40809BC3}" dt="2025-08-07T09:44:36.031" v="167" actId="108"/>
        <pc:sldMkLst>
          <pc:docMk/>
          <pc:sldMk cId="387587967" sldId="669"/>
        </pc:sldMkLst>
      </pc:sldChg>
      <pc:sldChg chg="addSp modSp add mod">
        <pc:chgData name="Said Nabi Lecturer FCSE" userId="22162f9c-d122-430c-b6e9-ac8024b7b6c6" providerId="ADAL" clId="{9D932A2B-8937-0E46-8EEC-AF8F40809BC3}" dt="2025-08-30T16:38:54.598" v="2099" actId="14100"/>
        <pc:sldMkLst>
          <pc:docMk/>
          <pc:sldMk cId="2973170561" sldId="678"/>
        </pc:sldMkLst>
      </pc:sldChg>
      <pc:sldChg chg="modSp add mod">
        <pc:chgData name="Said Nabi Lecturer FCSE" userId="22162f9c-d122-430c-b6e9-ac8024b7b6c6" providerId="ADAL" clId="{9D932A2B-8937-0E46-8EEC-AF8F40809BC3}" dt="2025-08-07T09:15:52.172" v="6" actId="207"/>
        <pc:sldMkLst>
          <pc:docMk/>
          <pc:sldMk cId="3174868455" sldId="679"/>
        </pc:sldMkLst>
      </pc:sldChg>
      <pc:sldChg chg="modSp add mod modNotesTx">
        <pc:chgData name="Said Nabi Lecturer FCSE" userId="22162f9c-d122-430c-b6e9-ac8024b7b6c6" providerId="ADAL" clId="{9D932A2B-8937-0E46-8EEC-AF8F40809BC3}" dt="2025-08-31T02:53:16.986" v="2552" actId="113"/>
        <pc:sldMkLst>
          <pc:docMk/>
          <pc:sldMk cId="4084291170" sldId="680"/>
        </pc:sldMkLst>
      </pc:sldChg>
      <pc:sldChg chg="delSp modSp add mod modNotesTx">
        <pc:chgData name="Said Nabi Lecturer FCSE" userId="22162f9c-d122-430c-b6e9-ac8024b7b6c6" providerId="ADAL" clId="{9D932A2B-8937-0E46-8EEC-AF8F40809BC3}" dt="2025-08-31T03:12:35.386" v="2808" actId="20577"/>
        <pc:sldMkLst>
          <pc:docMk/>
          <pc:sldMk cId="2648876072" sldId="800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19:26.297" v="3574" actId="313"/>
        <pc:sldMkLst>
          <pc:docMk/>
          <pc:sldMk cId="0" sldId="929"/>
        </pc:sldMkLst>
      </pc:sldChg>
      <pc:sldChg chg="delSp modSp add del mod">
        <pc:chgData name="Said Nabi Lecturer FCSE" userId="22162f9c-d122-430c-b6e9-ac8024b7b6c6" providerId="ADAL" clId="{9D932A2B-8937-0E46-8EEC-AF8F40809BC3}" dt="2025-08-17T05:22:54.695" v="1890" actId="2696"/>
        <pc:sldMkLst>
          <pc:docMk/>
          <pc:sldMk cId="719915192" sldId="930"/>
        </pc:sldMkLst>
      </pc:sldChg>
      <pc:sldChg chg="delSp modSp add del mod">
        <pc:chgData name="Said Nabi Lecturer FCSE" userId="22162f9c-d122-430c-b6e9-ac8024b7b6c6" providerId="ADAL" clId="{9D932A2B-8937-0E46-8EEC-AF8F40809BC3}" dt="2025-08-31T05:00:38.462" v="3187" actId="2696"/>
        <pc:sldMkLst>
          <pc:docMk/>
          <pc:sldMk cId="525288021" sldId="931"/>
        </pc:sldMkLst>
      </pc:sldChg>
      <pc:sldChg chg="delSp modSp add del mod">
        <pc:chgData name="Said Nabi Lecturer FCSE" userId="22162f9c-d122-430c-b6e9-ac8024b7b6c6" providerId="ADAL" clId="{9D932A2B-8937-0E46-8EEC-AF8F40809BC3}" dt="2025-08-17T05:51:51.392" v="1991" actId="2696"/>
        <pc:sldMkLst>
          <pc:docMk/>
          <pc:sldMk cId="3650180788" sldId="935"/>
        </pc:sldMkLst>
      </pc:sldChg>
      <pc:sldChg chg="delSp modSp add mod">
        <pc:chgData name="Said Nabi Lecturer FCSE" userId="22162f9c-d122-430c-b6e9-ac8024b7b6c6" providerId="ADAL" clId="{9D932A2B-8937-0E46-8EEC-AF8F40809BC3}" dt="2025-08-07T09:41:12.032" v="143" actId="108"/>
        <pc:sldMkLst>
          <pc:docMk/>
          <pc:sldMk cId="2318412716" sldId="936"/>
        </pc:sldMkLst>
      </pc:sldChg>
      <pc:sldChg chg="delSp modSp add mod">
        <pc:chgData name="Said Nabi Lecturer FCSE" userId="22162f9c-d122-430c-b6e9-ac8024b7b6c6" providerId="ADAL" clId="{9D932A2B-8937-0E46-8EEC-AF8F40809BC3}" dt="2025-08-07T09:40:49.341" v="141" actId="108"/>
        <pc:sldMkLst>
          <pc:docMk/>
          <pc:sldMk cId="388698950" sldId="937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89367128" sldId="969"/>
        </pc:sldMkLst>
      </pc:sldChg>
      <pc:sldChg chg="add ord">
        <pc:chgData name="Said Nabi Lecturer FCSE" userId="22162f9c-d122-430c-b6e9-ac8024b7b6c6" providerId="ADAL" clId="{9D932A2B-8937-0E46-8EEC-AF8F40809BC3}" dt="2025-08-07T09:47:32.896" v="174" actId="20578"/>
        <pc:sldMkLst>
          <pc:docMk/>
          <pc:sldMk cId="3453442248" sldId="969"/>
        </pc:sldMkLst>
      </pc:sldChg>
      <pc:sldChg chg="add del ord">
        <pc:chgData name="Said Nabi Lecturer FCSE" userId="22162f9c-d122-430c-b6e9-ac8024b7b6c6" providerId="ADAL" clId="{9D932A2B-8937-0E46-8EEC-AF8F40809BC3}" dt="2025-08-07T09:47:47.817" v="175" actId="2696"/>
        <pc:sldMkLst>
          <pc:docMk/>
          <pc:sldMk cId="3441885580" sldId="970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4276543058" sldId="970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02:20.250" v="3038" actId="20577"/>
        <pc:sldMkLst>
          <pc:docMk/>
          <pc:sldMk cId="2649218260" sldId="972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02:02.358" v="3351" actId="20577"/>
        <pc:sldMkLst>
          <pc:docMk/>
          <pc:sldMk cId="1385171943" sldId="973"/>
        </pc:sldMkLst>
      </pc:sldChg>
      <pc:sldChg chg="addSp delSp modSp add del mod">
        <pc:chgData name="Said Nabi Lecturer FCSE" userId="22162f9c-d122-430c-b6e9-ac8024b7b6c6" providerId="ADAL" clId="{9D932A2B-8937-0E46-8EEC-AF8F40809BC3}" dt="2025-08-07T09:45:37.711" v="168" actId="2696"/>
        <pc:sldMkLst>
          <pc:docMk/>
          <pc:sldMk cId="1003172424" sldId="975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4:13.238" v="1947" actId="1076"/>
        <pc:sldMkLst>
          <pc:docMk/>
          <pc:sldMk cId="1292967904" sldId="976"/>
        </pc:sldMkLst>
      </pc:sldChg>
      <pc:sldChg chg="delSp modSp add mod">
        <pc:chgData name="Said Nabi Lecturer FCSE" userId="22162f9c-d122-430c-b6e9-ac8024b7b6c6" providerId="ADAL" clId="{9D932A2B-8937-0E46-8EEC-AF8F40809BC3}" dt="2025-08-07T09:39:38.418" v="132" actId="108"/>
        <pc:sldMkLst>
          <pc:docMk/>
          <pc:sldMk cId="2010145230" sldId="979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7:18.406" v="1953" actId="26606"/>
        <pc:sldMkLst>
          <pc:docMk/>
          <pc:sldMk cId="2300965907" sldId="980"/>
        </pc:sldMkLst>
      </pc:sldChg>
      <pc:sldChg chg="addSp delSp modSp add mod">
        <pc:chgData name="Said Nabi Lecturer FCSE" userId="22162f9c-d122-430c-b6e9-ac8024b7b6c6" providerId="ADAL" clId="{9D932A2B-8937-0E46-8EEC-AF8F40809BC3}" dt="2025-08-17T05:36:25.976" v="1949" actId="26606"/>
        <pc:sldMkLst>
          <pc:docMk/>
          <pc:sldMk cId="4015368351" sldId="981"/>
        </pc:sldMkLst>
      </pc:sldChg>
      <pc:sldChg chg="addSp delSp modSp add mod">
        <pc:chgData name="Said Nabi Lecturer FCSE" userId="22162f9c-d122-430c-b6e9-ac8024b7b6c6" providerId="ADAL" clId="{9D932A2B-8937-0E46-8EEC-AF8F40809BC3}" dt="2025-08-17T05:40:09.761" v="1954" actId="26606"/>
        <pc:sldMkLst>
          <pc:docMk/>
          <pc:sldMk cId="592169009" sldId="982"/>
        </pc:sldMkLst>
      </pc:sldChg>
      <pc:sldChg chg="addSp delSp modSp add mod">
        <pc:chgData name="Said Nabi Lecturer FCSE" userId="22162f9c-d122-430c-b6e9-ac8024b7b6c6" providerId="ADAL" clId="{9D932A2B-8937-0E46-8EEC-AF8F40809BC3}" dt="2025-08-17T05:40:49.052" v="1955" actId="26606"/>
        <pc:sldMkLst>
          <pc:docMk/>
          <pc:sldMk cId="2895261731" sldId="983"/>
        </pc:sldMkLst>
      </pc:sldChg>
      <pc:sldChg chg="addSp delSp modSp add mod">
        <pc:chgData name="Said Nabi Lecturer FCSE" userId="22162f9c-d122-430c-b6e9-ac8024b7b6c6" providerId="ADAL" clId="{9D932A2B-8937-0E46-8EEC-AF8F40809BC3}" dt="2025-08-17T05:42:14.890" v="1963"/>
        <pc:sldMkLst>
          <pc:docMk/>
          <pc:sldMk cId="356664864" sldId="984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44:44.501" v="1971"/>
        <pc:sldMkLst>
          <pc:docMk/>
          <pc:sldMk cId="3363809001" sldId="985"/>
        </pc:sldMkLst>
      </pc:sldChg>
      <pc:sldChg chg="delSp modSp add mod">
        <pc:chgData name="Said Nabi Lecturer FCSE" userId="22162f9c-d122-430c-b6e9-ac8024b7b6c6" providerId="ADAL" clId="{9D932A2B-8937-0E46-8EEC-AF8F40809BC3}" dt="2025-08-07T09:37:54.392" v="117" actId="1076"/>
        <pc:sldMkLst>
          <pc:docMk/>
          <pc:sldMk cId="1715294902" sldId="986"/>
        </pc:sldMkLst>
      </pc:sldChg>
      <pc:sldChg chg="delSp modSp add mod">
        <pc:chgData name="Said Nabi Lecturer FCSE" userId="22162f9c-d122-430c-b6e9-ac8024b7b6c6" providerId="ADAL" clId="{9D932A2B-8937-0E46-8EEC-AF8F40809BC3}" dt="2025-08-07T09:37:39.821" v="114" actId="14100"/>
        <pc:sldMkLst>
          <pc:docMk/>
          <pc:sldMk cId="2093542987" sldId="987"/>
        </pc:sldMkLst>
      </pc:sldChg>
      <pc:sldChg chg="delSp modSp add mod">
        <pc:chgData name="Said Nabi Lecturer FCSE" userId="22162f9c-d122-430c-b6e9-ac8024b7b6c6" providerId="ADAL" clId="{9D932A2B-8937-0E46-8EEC-AF8F40809BC3}" dt="2025-08-07T09:37:24.817" v="112" actId="1076"/>
        <pc:sldMkLst>
          <pc:docMk/>
          <pc:sldMk cId="2750628749" sldId="988"/>
        </pc:sldMkLst>
      </pc:sldChg>
      <pc:sldChg chg="delSp modSp add mod">
        <pc:chgData name="Said Nabi Lecturer FCSE" userId="22162f9c-d122-430c-b6e9-ac8024b7b6c6" providerId="ADAL" clId="{9D932A2B-8937-0E46-8EEC-AF8F40809BC3}" dt="2025-08-07T09:37:03.101" v="108" actId="1076"/>
        <pc:sldMkLst>
          <pc:docMk/>
          <pc:sldMk cId="1315347802" sldId="989"/>
        </pc:sldMkLst>
      </pc:sldChg>
      <pc:sldChg chg="delSp modSp add mod">
        <pc:chgData name="Said Nabi Lecturer FCSE" userId="22162f9c-d122-430c-b6e9-ac8024b7b6c6" providerId="ADAL" clId="{9D932A2B-8937-0E46-8EEC-AF8F40809BC3}" dt="2025-08-07T09:36:42.164" v="106" actId="1076"/>
        <pc:sldMkLst>
          <pc:docMk/>
          <pc:sldMk cId="3967579310" sldId="990"/>
        </pc:sldMkLst>
      </pc:sldChg>
      <pc:sldChg chg="add del">
        <pc:chgData name="Said Nabi Lecturer FCSE" userId="22162f9c-d122-430c-b6e9-ac8024b7b6c6" providerId="ADAL" clId="{9D932A2B-8937-0E46-8EEC-AF8F40809BC3}" dt="2025-08-07T09:32:22.751" v="91" actId="2696"/>
        <pc:sldMkLst>
          <pc:docMk/>
          <pc:sldMk cId="1704840579" sldId="991"/>
        </pc:sldMkLst>
      </pc:sldChg>
      <pc:sldChg chg="delSp add del mod">
        <pc:chgData name="Said Nabi Lecturer FCSE" userId="22162f9c-d122-430c-b6e9-ac8024b7b6c6" providerId="ADAL" clId="{9D932A2B-8937-0E46-8EEC-AF8F40809BC3}" dt="2025-08-07T09:32:25.574" v="92" actId="2696"/>
        <pc:sldMkLst>
          <pc:docMk/>
          <pc:sldMk cId="3778552761" sldId="992"/>
        </pc:sldMkLst>
      </pc:sldChg>
      <pc:sldChg chg="delSp modSp add mod">
        <pc:chgData name="Said Nabi Lecturer FCSE" userId="22162f9c-d122-430c-b6e9-ac8024b7b6c6" providerId="ADAL" clId="{9D932A2B-8937-0E46-8EEC-AF8F40809BC3}" dt="2025-08-07T09:36:13.469" v="102" actId="108"/>
        <pc:sldMkLst>
          <pc:docMk/>
          <pc:sldMk cId="3792382343" sldId="993"/>
        </pc:sldMkLst>
      </pc:sldChg>
      <pc:sldChg chg="delSp modSp add mod">
        <pc:chgData name="Said Nabi Lecturer FCSE" userId="22162f9c-d122-430c-b6e9-ac8024b7b6c6" providerId="ADAL" clId="{9D932A2B-8937-0E46-8EEC-AF8F40809BC3}" dt="2025-08-07T09:36:02.917" v="101" actId="14100"/>
        <pc:sldMkLst>
          <pc:docMk/>
          <pc:sldMk cId="3628383965" sldId="994"/>
        </pc:sldMkLst>
      </pc:sldChg>
      <pc:sldChg chg="delSp modSp add mod">
        <pc:chgData name="Said Nabi Lecturer FCSE" userId="22162f9c-d122-430c-b6e9-ac8024b7b6c6" providerId="ADAL" clId="{9D932A2B-8937-0E46-8EEC-AF8F40809BC3}" dt="2025-08-07T09:35:48.397" v="98" actId="108"/>
        <pc:sldMkLst>
          <pc:docMk/>
          <pc:sldMk cId="3822117278" sldId="995"/>
        </pc:sldMkLst>
      </pc:sldChg>
      <pc:sldChg chg="delSp modSp add mod setBg">
        <pc:chgData name="Said Nabi Lecturer FCSE" userId="22162f9c-d122-430c-b6e9-ac8024b7b6c6" providerId="ADAL" clId="{9D932A2B-8937-0E46-8EEC-AF8F40809BC3}" dt="2025-08-07T09:35:41.431" v="97" actId="108"/>
        <pc:sldMkLst>
          <pc:docMk/>
          <pc:sldMk cId="3856239199" sldId="996"/>
        </pc:sldMkLst>
      </pc:sldChg>
      <pc:sldChg chg="delSp modSp add mod">
        <pc:chgData name="Said Nabi Lecturer FCSE" userId="22162f9c-d122-430c-b6e9-ac8024b7b6c6" providerId="ADAL" clId="{9D932A2B-8937-0E46-8EEC-AF8F40809BC3}" dt="2025-08-07T09:34:39.582" v="93" actId="108"/>
        <pc:sldMkLst>
          <pc:docMk/>
          <pc:sldMk cId="3946995506" sldId="997"/>
        </pc:sldMkLst>
      </pc:sldChg>
      <pc:sldChg chg="delSp modSp add mod">
        <pc:chgData name="Said Nabi Lecturer FCSE" userId="22162f9c-d122-430c-b6e9-ac8024b7b6c6" providerId="ADAL" clId="{9D932A2B-8937-0E46-8EEC-AF8F40809BC3}" dt="2025-08-07T09:40:28.975" v="138" actId="1076"/>
        <pc:sldMkLst>
          <pc:docMk/>
          <pc:sldMk cId="1924469345" sldId="999"/>
        </pc:sldMkLst>
      </pc:sldChg>
      <pc:sldChg chg="delSp modSp add mod">
        <pc:chgData name="Said Nabi Lecturer FCSE" userId="22162f9c-d122-430c-b6e9-ac8024b7b6c6" providerId="ADAL" clId="{9D932A2B-8937-0E46-8EEC-AF8F40809BC3}" dt="2025-08-07T09:40:16.306" v="136" actId="108"/>
        <pc:sldMkLst>
          <pc:docMk/>
          <pc:sldMk cId="272796801" sldId="1000"/>
        </pc:sldMkLst>
      </pc:sldChg>
      <pc:sldChg chg="addSp delSp modSp add mod">
        <pc:chgData name="Said Nabi Lecturer FCSE" userId="22162f9c-d122-430c-b6e9-ac8024b7b6c6" providerId="ADAL" clId="{9D932A2B-8937-0E46-8EEC-AF8F40809BC3}" dt="2025-08-24T04:38:46.211" v="2092" actId="20577"/>
        <pc:sldMkLst>
          <pc:docMk/>
          <pc:sldMk cId="3295269768" sldId="1002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26:18.020" v="3186" actId="20577"/>
        <pc:sldMkLst>
          <pc:docMk/>
          <pc:sldMk cId="4115919602" sldId="1003"/>
        </pc:sldMkLst>
      </pc:sldChg>
      <pc:sldChg chg="modSp add mod modNotesTx">
        <pc:chgData name="Said Nabi Lecturer FCSE" userId="22162f9c-d122-430c-b6e9-ac8024b7b6c6" providerId="ADAL" clId="{9D932A2B-8937-0E46-8EEC-AF8F40809BC3}" dt="2025-09-01T05:09:30.299" v="3355" actId="113"/>
        <pc:sldMkLst>
          <pc:docMk/>
          <pc:sldMk cId="1499486153" sldId="1004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25:54.924" v="3753" actId="20577"/>
        <pc:sldMkLst>
          <pc:docMk/>
          <pc:sldMk cId="3360933579" sldId="1005"/>
        </pc:sldMkLst>
      </pc:sldChg>
      <pc:sldChg chg="delSp modSp add mod">
        <pc:chgData name="Said Nabi Lecturer FCSE" userId="22162f9c-d122-430c-b6e9-ac8024b7b6c6" providerId="ADAL" clId="{9D932A2B-8937-0E46-8EEC-AF8F40809BC3}" dt="2025-08-07T09:40:41.375" v="140" actId="1076"/>
        <pc:sldMkLst>
          <pc:docMk/>
          <pc:sldMk cId="735344175" sldId="100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232979645" sldId="1007"/>
        </pc:sldMkLst>
      </pc:sldChg>
      <pc:sldChg chg="add del">
        <pc:chgData name="Said Nabi Lecturer FCSE" userId="22162f9c-d122-430c-b6e9-ac8024b7b6c6" providerId="ADAL" clId="{9D932A2B-8937-0E46-8EEC-AF8F40809BC3}" dt="2025-08-17T05:34:36.218" v="1948" actId="2696"/>
        <pc:sldMkLst>
          <pc:docMk/>
          <pc:sldMk cId="253273121" sldId="1008"/>
        </pc:sldMkLst>
      </pc:sldChg>
      <pc:sldChg chg="delSp modSp add mod">
        <pc:chgData name="Said Nabi Lecturer FCSE" userId="22162f9c-d122-430c-b6e9-ac8024b7b6c6" providerId="ADAL" clId="{9D932A2B-8937-0E46-8EEC-AF8F40809BC3}" dt="2025-08-07T09:39:26.340" v="131" actId="108"/>
        <pc:sldMkLst>
          <pc:docMk/>
          <pc:sldMk cId="1219831740" sldId="1010"/>
        </pc:sldMkLst>
      </pc:sldChg>
      <pc:sldChg chg="delSp add mod">
        <pc:chgData name="Said Nabi Lecturer FCSE" userId="22162f9c-d122-430c-b6e9-ac8024b7b6c6" providerId="ADAL" clId="{9D932A2B-8937-0E46-8EEC-AF8F40809BC3}" dt="2025-08-07T09:31:03.210" v="81" actId="478"/>
        <pc:sldMkLst>
          <pc:docMk/>
          <pc:sldMk cId="3355587646" sldId="1011"/>
        </pc:sldMkLst>
      </pc:sldChg>
      <pc:sldChg chg="delSp add mod">
        <pc:chgData name="Said Nabi Lecturer FCSE" userId="22162f9c-d122-430c-b6e9-ac8024b7b6c6" providerId="ADAL" clId="{9D932A2B-8937-0E46-8EEC-AF8F40809BC3}" dt="2025-08-07T09:30:58.270" v="80" actId="478"/>
        <pc:sldMkLst>
          <pc:docMk/>
          <pc:sldMk cId="180529862" sldId="1012"/>
        </pc:sldMkLst>
      </pc:sldChg>
      <pc:sldChg chg="addSp delSp modSp add mod delAnim">
        <pc:chgData name="Said Nabi Lecturer FCSE" userId="22162f9c-d122-430c-b6e9-ac8024b7b6c6" providerId="ADAL" clId="{9D932A2B-8937-0E46-8EEC-AF8F40809BC3}" dt="2025-08-07T11:02:41.403" v="219" actId="21"/>
        <pc:sldMkLst>
          <pc:docMk/>
          <pc:sldMk cId="375550395" sldId="1013"/>
        </pc:sldMkLst>
      </pc:sldChg>
      <pc:sldChg chg="addSp delSp modSp add mod modAnim">
        <pc:chgData name="Said Nabi Lecturer FCSE" userId="22162f9c-d122-430c-b6e9-ac8024b7b6c6" providerId="ADAL" clId="{9D932A2B-8937-0E46-8EEC-AF8F40809BC3}" dt="2025-08-24T04:51:10.074" v="2093" actId="1076"/>
        <pc:sldMkLst>
          <pc:docMk/>
          <pc:sldMk cId="1080780034" sldId="1014"/>
        </pc:sldMkLst>
      </pc:sldChg>
      <pc:sldChg chg="addSp modSp add mod modAnim">
        <pc:chgData name="Said Nabi Lecturer FCSE" userId="22162f9c-d122-430c-b6e9-ac8024b7b6c6" providerId="ADAL" clId="{9D932A2B-8937-0E46-8EEC-AF8F40809BC3}" dt="2025-08-15T07:01:27.974" v="1505" actId="108"/>
        <pc:sldMkLst>
          <pc:docMk/>
          <pc:sldMk cId="119534889" sldId="1015"/>
        </pc:sldMkLst>
      </pc:sldChg>
      <pc:sldChg chg="addSp modSp add mod ord modAnim">
        <pc:chgData name="Said Nabi Lecturer FCSE" userId="22162f9c-d122-430c-b6e9-ac8024b7b6c6" providerId="ADAL" clId="{9D932A2B-8937-0E46-8EEC-AF8F40809BC3}" dt="2025-08-11T08:07:25.593" v="384"/>
        <pc:sldMkLst>
          <pc:docMk/>
          <pc:sldMk cId="656483453" sldId="1016"/>
        </pc:sldMkLst>
      </pc:sldChg>
      <pc:sldChg chg="addSp modSp add mod ord modAnim modNotesTx">
        <pc:chgData name="Said Nabi Lecturer FCSE" userId="22162f9c-d122-430c-b6e9-ac8024b7b6c6" providerId="ADAL" clId="{9D932A2B-8937-0E46-8EEC-AF8F40809BC3}" dt="2025-08-15T07:39:47.056" v="1680" actId="1076"/>
        <pc:sldMkLst>
          <pc:docMk/>
          <pc:sldMk cId="3044278379" sldId="1017"/>
        </pc:sldMkLst>
      </pc:sldChg>
      <pc:sldChg chg="addSp delSp modSp add mod modAnim modNotesTx">
        <pc:chgData name="Said Nabi Lecturer FCSE" userId="22162f9c-d122-430c-b6e9-ac8024b7b6c6" providerId="ADAL" clId="{9D932A2B-8937-0E46-8EEC-AF8F40809BC3}" dt="2025-08-11T10:37:39.671" v="732" actId="20577"/>
        <pc:sldMkLst>
          <pc:docMk/>
          <pc:sldMk cId="4008987210" sldId="1018"/>
        </pc:sldMkLst>
      </pc:sldChg>
      <pc:sldChg chg="modSp add mod modAnim">
        <pc:chgData name="Said Nabi Lecturer FCSE" userId="22162f9c-d122-430c-b6e9-ac8024b7b6c6" providerId="ADAL" clId="{9D932A2B-8937-0E46-8EEC-AF8F40809BC3}" dt="2025-08-11T09:48:13.980" v="617" actId="14100"/>
        <pc:sldMkLst>
          <pc:docMk/>
          <pc:sldMk cId="1890934650" sldId="1019"/>
        </pc:sldMkLst>
      </pc:sldChg>
      <pc:sldChg chg="add">
        <pc:chgData name="Said Nabi Lecturer FCSE" userId="22162f9c-d122-430c-b6e9-ac8024b7b6c6" providerId="ADAL" clId="{9D932A2B-8937-0E46-8EEC-AF8F40809BC3}" dt="2025-08-11T09:44:10.770" v="597" actId="2890"/>
        <pc:sldMkLst>
          <pc:docMk/>
          <pc:sldMk cId="3376524402" sldId="1020"/>
        </pc:sldMkLst>
      </pc:sldChg>
      <pc:sldChg chg="add ord">
        <pc:chgData name="Said Nabi Lecturer FCSE" userId="22162f9c-d122-430c-b6e9-ac8024b7b6c6" providerId="ADAL" clId="{9D932A2B-8937-0E46-8EEC-AF8F40809BC3}" dt="2025-08-14T08:13:34.309" v="1005" actId="20578"/>
        <pc:sldMkLst>
          <pc:docMk/>
          <pc:sldMk cId="1349168126" sldId="1021"/>
        </pc:sldMkLst>
      </pc:sldChg>
      <pc:sldChg chg="modSp add del mod modAnim">
        <pc:chgData name="Said Nabi Lecturer FCSE" userId="22162f9c-d122-430c-b6e9-ac8024b7b6c6" providerId="ADAL" clId="{9D932A2B-8937-0E46-8EEC-AF8F40809BC3}" dt="2025-08-11T10:28:29.060" v="667" actId="2696"/>
        <pc:sldMkLst>
          <pc:docMk/>
          <pc:sldMk cId="2119721338" sldId="1021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7:48:54.273" v="933" actId="1038"/>
        <pc:sldMkLst>
          <pc:docMk/>
          <pc:sldMk cId="450650213" sldId="1022"/>
        </pc:sldMkLst>
      </pc:sldChg>
      <pc:sldChg chg="add modNotesTx">
        <pc:chgData name="Said Nabi Lecturer FCSE" userId="22162f9c-d122-430c-b6e9-ac8024b7b6c6" providerId="ADAL" clId="{9D932A2B-8937-0E46-8EEC-AF8F40809BC3}" dt="2025-08-14T08:15:05.673" v="1007" actId="20577"/>
        <pc:sldMkLst>
          <pc:docMk/>
          <pc:sldMk cId="1324433328" sldId="1023"/>
        </pc:sldMkLst>
      </pc:sldChg>
      <pc:sldChg chg="delSp modSp add mod modAnim">
        <pc:chgData name="Said Nabi Lecturer FCSE" userId="22162f9c-d122-430c-b6e9-ac8024b7b6c6" providerId="ADAL" clId="{9D932A2B-8937-0E46-8EEC-AF8F40809BC3}" dt="2025-08-14T08:04:06.495" v="953" actId="1076"/>
        <pc:sldMkLst>
          <pc:docMk/>
          <pc:sldMk cId="806405078" sldId="1024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8:13:07.558" v="1004" actId="20577"/>
        <pc:sldMkLst>
          <pc:docMk/>
          <pc:sldMk cId="260821971" sldId="1025"/>
        </pc:sldMkLst>
      </pc:sldChg>
      <pc:sldChg chg="addSp delSp modSp add mod delAnim modAnim">
        <pc:chgData name="Said Nabi Lecturer FCSE" userId="22162f9c-d122-430c-b6e9-ac8024b7b6c6" providerId="ADAL" clId="{9D932A2B-8937-0E46-8EEC-AF8F40809BC3}" dt="2025-08-14T08:27:15.265" v="1047"/>
        <pc:sldMkLst>
          <pc:docMk/>
          <pc:sldMk cId="3238853379" sldId="1026"/>
        </pc:sldMkLst>
      </pc:sldChg>
      <pc:sldChg chg="addSp delSp modSp add del mod setBg">
        <pc:chgData name="Said Nabi Lecturer FCSE" userId="22162f9c-d122-430c-b6e9-ac8024b7b6c6" providerId="ADAL" clId="{9D932A2B-8937-0E46-8EEC-AF8F40809BC3}" dt="2025-08-15T06:11:52.232" v="1199" actId="1076"/>
        <pc:sldMkLst>
          <pc:docMk/>
          <pc:sldMk cId="0" sldId="1027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28"/>
        </pc:sldMkLst>
      </pc:sldChg>
      <pc:sldChg chg="modSp add mod setBg">
        <pc:chgData name="Said Nabi Lecturer FCSE" userId="22162f9c-d122-430c-b6e9-ac8024b7b6c6" providerId="ADAL" clId="{9D932A2B-8937-0E46-8EEC-AF8F40809BC3}" dt="2025-08-15T06:12:33.611" v="1210" actId="1037"/>
        <pc:sldMkLst>
          <pc:docMk/>
          <pc:sldMk cId="0" sldId="1029"/>
        </pc:sldMkLst>
      </pc:sldChg>
      <pc:sldChg chg="modSp add mod setBg">
        <pc:chgData name="Said Nabi Lecturer FCSE" userId="22162f9c-d122-430c-b6e9-ac8024b7b6c6" providerId="ADAL" clId="{9D932A2B-8937-0E46-8EEC-AF8F40809BC3}" dt="2025-08-15T06:12:49.581" v="1211" actId="14100"/>
        <pc:sldMkLst>
          <pc:docMk/>
          <pc:sldMk cId="0" sldId="1030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14:00.498" v="1214" actId="1076"/>
        <pc:sldMkLst>
          <pc:docMk/>
          <pc:sldMk cId="0" sldId="1031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2"/>
        </pc:sldMkLst>
      </pc:sldChg>
      <pc:sldChg chg="modSp add mod setBg">
        <pc:chgData name="Said Nabi Lecturer FCSE" userId="22162f9c-d122-430c-b6e9-ac8024b7b6c6" providerId="ADAL" clId="{9D932A2B-8937-0E46-8EEC-AF8F40809BC3}" dt="2025-08-15T06:14:18.569" v="1226" actId="1037"/>
        <pc:sldMkLst>
          <pc:docMk/>
          <pc:sldMk cId="0" sldId="1033"/>
        </pc:sldMkLst>
      </pc:sldChg>
      <pc:sldChg chg="addSp modSp add mod setBg">
        <pc:chgData name="Said Nabi Lecturer FCSE" userId="22162f9c-d122-430c-b6e9-ac8024b7b6c6" providerId="ADAL" clId="{9D932A2B-8937-0E46-8EEC-AF8F40809BC3}" dt="2025-08-15T06:18:39.581" v="1234" actId="1076"/>
        <pc:sldMkLst>
          <pc:docMk/>
          <pc:sldMk cId="0" sldId="103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5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1:38.057" v="1348" actId="478"/>
        <pc:sldMkLst>
          <pc:docMk/>
          <pc:sldMk cId="0" sldId="1036"/>
        </pc:sldMkLst>
      </pc:sldChg>
      <pc:sldChg chg="modSp add mod setBg">
        <pc:chgData name="Said Nabi Lecturer FCSE" userId="22162f9c-d122-430c-b6e9-ac8024b7b6c6" providerId="ADAL" clId="{9D932A2B-8937-0E46-8EEC-AF8F40809BC3}" dt="2025-08-15T06:41:53.309" v="1376" actId="1038"/>
        <pc:sldMkLst>
          <pc:docMk/>
          <pc:sldMk cId="0" sldId="1037"/>
        </pc:sldMkLst>
      </pc:sldChg>
      <pc:sldChg chg="modSp add mod setBg">
        <pc:chgData name="Said Nabi Lecturer FCSE" userId="22162f9c-d122-430c-b6e9-ac8024b7b6c6" providerId="ADAL" clId="{9D932A2B-8937-0E46-8EEC-AF8F40809BC3}" dt="2025-08-15T06:42:12.379" v="1379" actId="1076"/>
        <pc:sldMkLst>
          <pc:docMk/>
          <pc:sldMk cId="0" sldId="1038"/>
        </pc:sldMkLst>
      </pc:sldChg>
      <pc:sldChg chg="modSp add mod setBg">
        <pc:chgData name="Said Nabi Lecturer FCSE" userId="22162f9c-d122-430c-b6e9-ac8024b7b6c6" providerId="ADAL" clId="{9D932A2B-8937-0E46-8EEC-AF8F40809BC3}" dt="2025-08-15T06:42:32.058" v="1391" actId="1037"/>
        <pc:sldMkLst>
          <pc:docMk/>
          <pc:sldMk cId="0" sldId="1039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51:36.293" v="1416" actId="167"/>
        <pc:sldMkLst>
          <pc:docMk/>
          <pc:sldMk cId="0" sldId="1040"/>
        </pc:sldMkLst>
      </pc:sldChg>
      <pc:sldChg chg="modSp add mod setBg">
        <pc:chgData name="Said Nabi Lecturer FCSE" userId="22162f9c-d122-430c-b6e9-ac8024b7b6c6" providerId="ADAL" clId="{9D932A2B-8937-0E46-8EEC-AF8F40809BC3}" dt="2025-08-15T06:58:26.565" v="1474" actId="14100"/>
        <pc:sldMkLst>
          <pc:docMk/>
          <pc:sldMk cId="0" sldId="1041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2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3"/>
        </pc:sldMkLst>
      </pc:sldChg>
      <pc:sldChg chg="modSp add mod setBg">
        <pc:chgData name="Said Nabi Lecturer FCSE" userId="22162f9c-d122-430c-b6e9-ac8024b7b6c6" providerId="ADAL" clId="{9D932A2B-8937-0E46-8EEC-AF8F40809BC3}" dt="2025-08-15T07:02:37.562" v="1511" actId="1076"/>
        <pc:sldMkLst>
          <pc:docMk/>
          <pc:sldMk cId="0" sldId="1044"/>
        </pc:sldMkLst>
      </pc:sldChg>
      <pc:sldChg chg="modSp add mod setBg">
        <pc:chgData name="Said Nabi Lecturer FCSE" userId="22162f9c-d122-430c-b6e9-ac8024b7b6c6" providerId="ADAL" clId="{9D932A2B-8937-0E46-8EEC-AF8F40809BC3}" dt="2025-08-15T07:02:51.863" v="1527" actId="1035"/>
        <pc:sldMkLst>
          <pc:docMk/>
          <pc:sldMk cId="0" sldId="1045"/>
        </pc:sldMkLst>
      </pc:sldChg>
      <pc:sldChg chg="modSp add mod setBg">
        <pc:chgData name="Said Nabi Lecturer FCSE" userId="22162f9c-d122-430c-b6e9-ac8024b7b6c6" providerId="ADAL" clId="{9D932A2B-8937-0E46-8EEC-AF8F40809BC3}" dt="2025-08-15T07:05:40.052" v="1559" actId="20577"/>
        <pc:sldMkLst>
          <pc:docMk/>
          <pc:sldMk cId="0" sldId="1046"/>
        </pc:sldMkLst>
      </pc:sldChg>
      <pc:sldChg chg="modSp add mod setBg">
        <pc:chgData name="Said Nabi Lecturer FCSE" userId="22162f9c-d122-430c-b6e9-ac8024b7b6c6" providerId="ADAL" clId="{9D932A2B-8937-0E46-8EEC-AF8F40809BC3}" dt="2025-08-15T07:13:37.554" v="1561" actId="1076"/>
        <pc:sldMkLst>
          <pc:docMk/>
          <pc:sldMk cId="0" sldId="104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8"/>
        </pc:sldMkLst>
      </pc:sldChg>
      <pc:sldChg chg="modSp add mod setBg">
        <pc:chgData name="Said Nabi Lecturer FCSE" userId="22162f9c-d122-430c-b6e9-ac8024b7b6c6" providerId="ADAL" clId="{9D932A2B-8937-0E46-8EEC-AF8F40809BC3}" dt="2025-08-15T07:21:14.774" v="1562" actId="20577"/>
        <pc:sldMkLst>
          <pc:docMk/>
          <pc:sldMk cId="0" sldId="1049"/>
        </pc:sldMkLst>
      </pc:sldChg>
      <pc:sldChg chg="modSp add mod setBg">
        <pc:chgData name="Said Nabi Lecturer FCSE" userId="22162f9c-d122-430c-b6e9-ac8024b7b6c6" providerId="ADAL" clId="{9D932A2B-8937-0E46-8EEC-AF8F40809BC3}" dt="2025-08-15T07:24:23.209" v="1564" actId="1076"/>
        <pc:sldMkLst>
          <pc:docMk/>
          <pc:sldMk cId="0" sldId="1050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1"/>
        </pc:sldMkLst>
      </pc:sldChg>
      <pc:sldChg chg="delSp modSp add mod setBg">
        <pc:chgData name="Said Nabi Lecturer FCSE" userId="22162f9c-d122-430c-b6e9-ac8024b7b6c6" providerId="ADAL" clId="{9D932A2B-8937-0E46-8EEC-AF8F40809BC3}" dt="2025-08-15T07:32:21.245" v="1640" actId="20577"/>
        <pc:sldMkLst>
          <pc:docMk/>
          <pc:sldMk cId="0" sldId="1052"/>
        </pc:sldMkLst>
      </pc:sldChg>
      <pc:sldChg chg="modSp add mod setBg">
        <pc:chgData name="Said Nabi Lecturer FCSE" userId="22162f9c-d122-430c-b6e9-ac8024b7b6c6" providerId="ADAL" clId="{9D932A2B-8937-0E46-8EEC-AF8F40809BC3}" dt="2025-08-15T07:32:43.583" v="1643" actId="14100"/>
        <pc:sldMkLst>
          <pc:docMk/>
          <pc:sldMk cId="0" sldId="1053"/>
        </pc:sldMkLst>
      </pc:sldChg>
      <pc:sldChg chg="modSp add mod setBg">
        <pc:chgData name="Said Nabi Lecturer FCSE" userId="22162f9c-d122-430c-b6e9-ac8024b7b6c6" providerId="ADAL" clId="{9D932A2B-8937-0E46-8EEC-AF8F40809BC3}" dt="2025-08-15T07:32:54.133" v="1655" actId="1037"/>
        <pc:sldMkLst>
          <pc:docMk/>
          <pc:sldMk cId="0" sldId="1054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5"/>
        </pc:sldMkLst>
      </pc:sldChg>
      <pc:sldChg chg="modSp add mod setBg">
        <pc:chgData name="Said Nabi Lecturer FCSE" userId="22162f9c-d122-430c-b6e9-ac8024b7b6c6" providerId="ADAL" clId="{9D932A2B-8937-0E46-8EEC-AF8F40809BC3}" dt="2025-08-15T07:33:17.630" v="1658" actId="1076"/>
        <pc:sldMkLst>
          <pc:docMk/>
          <pc:sldMk cId="0" sldId="1056"/>
        </pc:sldMkLst>
      </pc:sldChg>
      <pc:sldChg chg="modSp add mod setBg">
        <pc:chgData name="Said Nabi Lecturer FCSE" userId="22162f9c-d122-430c-b6e9-ac8024b7b6c6" providerId="ADAL" clId="{9D932A2B-8937-0E46-8EEC-AF8F40809BC3}" dt="2025-08-15T07:33:44.970" v="1664" actId="20577"/>
        <pc:sldMkLst>
          <pc:docMk/>
          <pc:sldMk cId="0" sldId="105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8"/>
        </pc:sldMkLst>
      </pc:sldChg>
      <pc:sldChg chg="modSp add del mod setBg">
        <pc:chgData name="Said Nabi Lecturer FCSE" userId="22162f9c-d122-430c-b6e9-ac8024b7b6c6" providerId="ADAL" clId="{9D932A2B-8937-0E46-8EEC-AF8F40809BC3}" dt="2025-08-15T07:40:46.300" v="1681" actId="2696"/>
        <pc:sldMkLst>
          <pc:docMk/>
          <pc:sldMk cId="0" sldId="1059"/>
        </pc:sldMkLst>
      </pc:sldChg>
      <pc:sldChg chg="modSp add mod">
        <pc:chgData name="Said Nabi Lecturer FCSE" userId="22162f9c-d122-430c-b6e9-ac8024b7b6c6" providerId="ADAL" clId="{9D932A2B-8937-0E46-8EEC-AF8F40809BC3}" dt="2025-08-15T06:55:02.051" v="1466" actId="1076"/>
        <pc:sldMkLst>
          <pc:docMk/>
          <pc:sldMk cId="8591655" sldId="1060"/>
        </pc:sldMkLst>
      </pc:sldChg>
      <pc:sldChg chg="delSp modSp add mod setBg">
        <pc:chgData name="Said Nabi Lecturer FCSE" userId="22162f9c-d122-430c-b6e9-ac8024b7b6c6" providerId="ADAL" clId="{9D932A2B-8937-0E46-8EEC-AF8F40809BC3}" dt="2025-08-15T07:50:01.644" v="1686" actId="1076"/>
        <pc:sldMkLst>
          <pc:docMk/>
          <pc:sldMk cId="0" sldId="1061"/>
        </pc:sldMkLst>
      </pc:sldChg>
      <pc:sldChg chg="modSp add mod setBg">
        <pc:chgData name="Said Nabi Lecturer FCSE" userId="22162f9c-d122-430c-b6e9-ac8024b7b6c6" providerId="ADAL" clId="{9D932A2B-8937-0E46-8EEC-AF8F40809BC3}" dt="2025-08-15T07:50:15.660" v="1687" actId="1076"/>
        <pc:sldMkLst>
          <pc:docMk/>
          <pc:sldMk cId="0" sldId="1062"/>
        </pc:sldMkLst>
      </pc:sldChg>
      <pc:sldChg chg="modSp add mod setBg">
        <pc:chgData name="Said Nabi Lecturer FCSE" userId="22162f9c-d122-430c-b6e9-ac8024b7b6c6" providerId="ADAL" clId="{9D932A2B-8937-0E46-8EEC-AF8F40809BC3}" dt="2025-08-15T07:50:37.826" v="1691" actId="1076"/>
        <pc:sldMkLst>
          <pc:docMk/>
          <pc:sldMk cId="0" sldId="1063"/>
        </pc:sldMkLst>
      </pc:sldChg>
      <pc:sldChg chg="modSp add mod setBg">
        <pc:chgData name="Said Nabi Lecturer FCSE" userId="22162f9c-d122-430c-b6e9-ac8024b7b6c6" providerId="ADAL" clId="{9D932A2B-8937-0E46-8EEC-AF8F40809BC3}" dt="2025-08-15T07:51:49.766" v="1710" actId="1035"/>
        <pc:sldMkLst>
          <pc:docMk/>
          <pc:sldMk cId="0" sldId="106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5"/>
        </pc:sldMkLst>
      </pc:sldChg>
      <pc:sldChg chg="modSp add mod setBg">
        <pc:chgData name="Said Nabi Lecturer FCSE" userId="22162f9c-d122-430c-b6e9-ac8024b7b6c6" providerId="ADAL" clId="{9D932A2B-8937-0E46-8EEC-AF8F40809BC3}" dt="2025-08-15T07:52:15.935" v="1712" actId="1076"/>
        <pc:sldMkLst>
          <pc:docMk/>
          <pc:sldMk cId="0" sldId="1066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8"/>
        </pc:sldMkLst>
      </pc:sldChg>
      <pc:sldChg chg="modSp add mod setBg">
        <pc:chgData name="Said Nabi Lecturer FCSE" userId="22162f9c-d122-430c-b6e9-ac8024b7b6c6" providerId="ADAL" clId="{9D932A2B-8937-0E46-8EEC-AF8F40809BC3}" dt="2025-08-15T07:52:51.351" v="1714" actId="1076"/>
        <pc:sldMkLst>
          <pc:docMk/>
          <pc:sldMk cId="0" sldId="106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1"/>
        </pc:sldMkLst>
      </pc:sldChg>
      <pc:sldChg chg="modSp add mod setBg">
        <pc:chgData name="Said Nabi Lecturer FCSE" userId="22162f9c-d122-430c-b6e9-ac8024b7b6c6" providerId="ADAL" clId="{9D932A2B-8937-0E46-8EEC-AF8F40809BC3}" dt="2025-08-15T07:53:05.835" v="1716" actId="1076"/>
        <pc:sldMkLst>
          <pc:docMk/>
          <pc:sldMk cId="0" sldId="107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5"/>
        </pc:sldMkLst>
      </pc:sldChg>
      <pc:sldChg chg="modSp add mod setBg">
        <pc:chgData name="Said Nabi Lecturer FCSE" userId="22162f9c-d122-430c-b6e9-ac8024b7b6c6" providerId="ADAL" clId="{9D932A2B-8937-0E46-8EEC-AF8F40809BC3}" dt="2025-08-15T07:53:23.530" v="1718" actId="1076"/>
        <pc:sldMkLst>
          <pc:docMk/>
          <pc:sldMk cId="0" sldId="1076"/>
        </pc:sldMkLst>
      </pc:sldChg>
      <pc:sldChg chg="modSp add mod setBg">
        <pc:chgData name="Said Nabi Lecturer FCSE" userId="22162f9c-d122-430c-b6e9-ac8024b7b6c6" providerId="ADAL" clId="{9D932A2B-8937-0E46-8EEC-AF8F40809BC3}" dt="2025-08-15T07:53:37.416" v="1720" actId="1076"/>
        <pc:sldMkLst>
          <pc:docMk/>
          <pc:sldMk cId="0" sldId="107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8"/>
        </pc:sldMkLst>
      </pc:sldChg>
      <pc:sldChg chg="modSp add mod setBg">
        <pc:chgData name="Said Nabi Lecturer FCSE" userId="22162f9c-d122-430c-b6e9-ac8024b7b6c6" providerId="ADAL" clId="{9D932A2B-8937-0E46-8EEC-AF8F40809BC3}" dt="2025-08-15T07:53:47.412" v="1722" actId="1076"/>
        <pc:sldMkLst>
          <pc:docMk/>
          <pc:sldMk cId="0" sldId="107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2"/>
        </pc:sldMkLst>
      </pc:sldChg>
      <pc:sldChg chg="modSp add mod setBg">
        <pc:chgData name="Said Nabi Lecturer FCSE" userId="22162f9c-d122-430c-b6e9-ac8024b7b6c6" providerId="ADAL" clId="{9D932A2B-8937-0E46-8EEC-AF8F40809BC3}" dt="2025-08-15T07:54:07.767" v="1724" actId="1076"/>
        <pc:sldMkLst>
          <pc:docMk/>
          <pc:sldMk cId="0" sldId="10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4"/>
        </pc:sldMkLst>
      </pc:sldChg>
      <pc:sldChg chg="addSp delSp modSp new mod modNotesTx">
        <pc:chgData name="Said Nabi Lecturer FCSE" userId="22162f9c-d122-430c-b6e9-ac8024b7b6c6" providerId="ADAL" clId="{9D932A2B-8937-0E46-8EEC-AF8F40809BC3}" dt="2025-09-01T04:42:47.754" v="3302" actId="313"/>
        <pc:sldMkLst>
          <pc:docMk/>
          <pc:sldMk cId="1175206427" sldId="1085"/>
        </pc:sldMkLst>
      </pc:sldChg>
      <pc:sldChg chg="modSp add mod modNotesTx">
        <pc:chgData name="Said Nabi Lecturer FCSE" userId="22162f9c-d122-430c-b6e9-ac8024b7b6c6" providerId="ADAL" clId="{9D932A2B-8937-0E46-8EEC-AF8F40809BC3}" dt="2025-08-31T02:44:39.296" v="2491" actId="1076"/>
        <pc:sldMkLst>
          <pc:docMk/>
          <pc:sldMk cId="0" sldId="1086"/>
        </pc:sldMkLst>
      </pc:sldChg>
    </pc:docChg>
  </pc:docChgLst>
  <pc:docChgLst>
    <pc:chgData name="Said Nabi Lecturer FCSE" userId="22162f9c-d122-430c-b6e9-ac8024b7b6c6" providerId="ADAL" clId="{DB10C268-A287-DD41-8751-EB195AC7D27C}"/>
    <pc:docChg chg="modSld">
      <pc:chgData name="Said Nabi Lecturer FCSE" userId="22162f9c-d122-430c-b6e9-ac8024b7b6c6" providerId="ADAL" clId="{DB10C268-A287-DD41-8751-EB195AC7D27C}" dt="2025-09-25T05:41:04.119" v="5"/>
      <pc:docMkLst>
        <pc:docMk/>
      </pc:docMkLst>
      <pc:sldChg chg="modAnim">
        <pc:chgData name="Said Nabi Lecturer FCSE" userId="22162f9c-d122-430c-b6e9-ac8024b7b6c6" providerId="ADAL" clId="{DB10C268-A287-DD41-8751-EB195AC7D27C}" dt="2025-09-25T05:41:04.119" v="5"/>
        <pc:sldMkLst>
          <pc:docMk/>
          <pc:sldMk cId="3806193296" sldId="1186"/>
        </pc:sldMkLst>
      </pc:sldChg>
      <pc:sldChg chg="modSp mod">
        <pc:chgData name="Said Nabi Lecturer FCSE" userId="22162f9c-d122-430c-b6e9-ac8024b7b6c6" providerId="ADAL" clId="{DB10C268-A287-DD41-8751-EB195AC7D27C}" dt="2025-09-25T05:38:31.166" v="2" actId="1076"/>
        <pc:sldMkLst>
          <pc:docMk/>
          <pc:sldMk cId="2619624186" sldId="1195"/>
        </pc:sldMkLst>
        <pc:spChg chg="mod">
          <ac:chgData name="Said Nabi Lecturer FCSE" userId="22162f9c-d122-430c-b6e9-ac8024b7b6c6" providerId="ADAL" clId="{DB10C268-A287-DD41-8751-EB195AC7D27C}" dt="2025-09-25T05:38:31.166" v="2" actId="1076"/>
          <ac:spMkLst>
            <pc:docMk/>
            <pc:sldMk cId="2619624186" sldId="1195"/>
            <ac:spMk id="3" creationId="{EC561DE7-7256-4A4D-DE6E-0F823A5D85BA}"/>
          </ac:spMkLst>
        </pc:spChg>
      </pc:sldChg>
    </pc:docChg>
  </pc:docChgLst>
  <pc:docChgLst>
    <pc:chgData name="Said Nabi Lecturer FCSE" userId="S::said.nabi@giki.edu.pk::22162f9c-d122-430c-b6e9-ac8024b7b6c6" providerId="AD" clId="Web-{3977030C-591E-F012-9ABB-8A31B486965C}"/>
    <pc:docChg chg="addSld delSld modSld">
      <pc:chgData name="Said Nabi Lecturer FCSE" userId="S::said.nabi@giki.edu.pk::22162f9c-d122-430c-b6e9-ac8024b7b6c6" providerId="AD" clId="Web-{3977030C-591E-F012-9ABB-8A31B486965C}" dt="2025-09-18T01:05:14.821" v="10" actId="20577"/>
      <pc:docMkLst>
        <pc:docMk/>
      </pc:docMkLst>
      <pc:sldChg chg="modSp">
        <pc:chgData name="Said Nabi Lecturer FCSE" userId="S::said.nabi@giki.edu.pk::22162f9c-d122-430c-b6e9-ac8024b7b6c6" providerId="AD" clId="Web-{3977030C-591E-F012-9ABB-8A31B486965C}" dt="2025-09-18T01:05:14.821" v="10" actId="20577"/>
        <pc:sldMkLst>
          <pc:docMk/>
          <pc:sldMk cId="110779487" sldId="1148"/>
        </pc:sldMkLst>
      </pc:sldChg>
      <pc:sldChg chg="new del">
        <pc:chgData name="Said Nabi Lecturer FCSE" userId="S::said.nabi@giki.edu.pk::22162f9c-d122-430c-b6e9-ac8024b7b6c6" providerId="AD" clId="Web-{3977030C-591E-F012-9ABB-8A31B486965C}" dt="2025-09-17T16:50:29.029" v="1"/>
        <pc:sldMkLst>
          <pc:docMk/>
          <pc:sldMk cId="1078843196" sldId="1149"/>
        </pc:sldMkLst>
      </pc:sldChg>
    </pc:docChg>
  </pc:docChgLst>
  <pc:docChgLst>
    <pc:chgData name="Said Nabi Lecturer FCSE" userId="S::said.nabi@giki.edu.pk::22162f9c-d122-430c-b6e9-ac8024b7b6c6" providerId="AD" clId="Web-{06EEF7CD-A962-AD0A-A0D6-919BFD3CEA14}"/>
    <pc:docChg chg="modSld">
      <pc:chgData name="Said Nabi Lecturer FCSE" userId="S::said.nabi@giki.edu.pk::22162f9c-d122-430c-b6e9-ac8024b7b6c6" providerId="AD" clId="Web-{06EEF7CD-A962-AD0A-A0D6-919BFD3CEA14}" dt="2025-09-01T02:37:03.383" v="35"/>
      <pc:docMkLst>
        <pc:docMk/>
      </pc:docMkLst>
      <pc:sldChg chg="addAnim">
        <pc:chgData name="Said Nabi Lecturer FCSE" userId="S::said.nabi@giki.edu.pk::22162f9c-d122-430c-b6e9-ac8024b7b6c6" providerId="AD" clId="Web-{06EEF7CD-A962-AD0A-A0D6-919BFD3CEA14}" dt="2025-09-01T02:23:28.041" v="18"/>
        <pc:sldMkLst>
          <pc:docMk/>
          <pc:sldMk cId="4168114847" sldId="259"/>
        </pc:sldMkLst>
      </pc:sldChg>
      <pc:sldChg chg="modNotes">
        <pc:chgData name="Said Nabi Lecturer FCSE" userId="S::said.nabi@giki.edu.pk::22162f9c-d122-430c-b6e9-ac8024b7b6c6" providerId="AD" clId="Web-{06EEF7CD-A962-AD0A-A0D6-919BFD3CEA14}" dt="2025-09-01T02:12:43.094" v="4"/>
        <pc:sldMkLst>
          <pc:docMk/>
          <pc:sldMk cId="939810064" sldId="626"/>
        </pc:sldMkLst>
      </pc:sldChg>
      <pc:sldChg chg="modSp">
        <pc:chgData name="Said Nabi Lecturer FCSE" userId="S::said.nabi@giki.edu.pk::22162f9c-d122-430c-b6e9-ac8024b7b6c6" providerId="AD" clId="Web-{06EEF7CD-A962-AD0A-A0D6-919BFD3CEA14}" dt="2025-09-01T02:16:10.056" v="5" actId="1076"/>
        <pc:sldMkLst>
          <pc:docMk/>
          <pc:sldMk cId="3174868455" sldId="679"/>
        </pc:sldMkLst>
      </pc:sldChg>
      <pc:sldChg chg="modSp addAnim modAnim">
        <pc:chgData name="Said Nabi Lecturer FCSE" userId="S::said.nabi@giki.edu.pk::22162f9c-d122-430c-b6e9-ac8024b7b6c6" providerId="AD" clId="Web-{06EEF7CD-A962-AD0A-A0D6-919BFD3CEA14}" dt="2025-09-01T02:18:53.843" v="13"/>
        <pc:sldMkLst>
          <pc:docMk/>
          <pc:sldMk cId="4084291170" sldId="680"/>
        </pc:sldMkLst>
      </pc:sldChg>
      <pc:sldChg chg="addAnim">
        <pc:chgData name="Said Nabi Lecturer FCSE" userId="S::said.nabi@giki.edu.pk::22162f9c-d122-430c-b6e9-ac8024b7b6c6" providerId="AD" clId="Web-{06EEF7CD-A962-AD0A-A0D6-919BFD3CEA14}" dt="2025-09-01T02:23:46.494" v="20"/>
        <pc:sldMkLst>
          <pc:docMk/>
          <pc:sldMk cId="2648876072" sldId="800"/>
        </pc:sldMkLst>
      </pc:sldChg>
      <pc:sldChg chg="modTransition addAnim modNotes">
        <pc:chgData name="Said Nabi Lecturer FCSE" userId="S::said.nabi@giki.edu.pk::22162f9c-d122-430c-b6e9-ac8024b7b6c6" providerId="AD" clId="Web-{06EEF7CD-A962-AD0A-A0D6-919BFD3CEA14}" dt="2025-09-01T02:37:03.383" v="35"/>
        <pc:sldMkLst>
          <pc:docMk/>
          <pc:sldMk cId="1385171943" sldId="973"/>
        </pc:sldMkLst>
      </pc:sldChg>
      <pc:sldChg chg="addAnim modAnim">
        <pc:chgData name="Said Nabi Lecturer FCSE" userId="S::said.nabi@giki.edu.pk::22162f9c-d122-430c-b6e9-ac8024b7b6c6" providerId="AD" clId="Web-{06EEF7CD-A962-AD0A-A0D6-919BFD3CEA14}" dt="2025-09-01T02:22:53.164" v="16"/>
        <pc:sldMkLst>
          <pc:docMk/>
          <pc:sldMk cId="0" sldId="1086"/>
        </pc:sldMkLst>
      </pc:sldChg>
    </pc:docChg>
  </pc:docChgLst>
  <pc:docChgLst>
    <pc:chgData name="Said Nabi Lecturer FCSE" userId="S::said.nabi@giki.edu.pk::22162f9c-d122-430c-b6e9-ac8024b7b6c6" providerId="AD" clId="Web-{757F4177-8241-6F18-5838-D89D6286101F}"/>
    <pc:docChg chg="addSld delSld">
      <pc:chgData name="Said Nabi Lecturer FCSE" userId="S::said.nabi@giki.edu.pk::22162f9c-d122-430c-b6e9-ac8024b7b6c6" providerId="AD" clId="Web-{757F4177-8241-6F18-5838-D89D6286101F}" dt="2025-09-19T06:49:24.481" v="19"/>
      <pc:docMkLst>
        <pc:docMk/>
      </pc:docMkLst>
      <pc:sldChg chg="del">
        <pc:chgData name="Said Nabi Lecturer FCSE" userId="S::said.nabi@giki.edu.pk::22162f9c-d122-430c-b6e9-ac8024b7b6c6" providerId="AD" clId="Web-{757F4177-8241-6F18-5838-D89D6286101F}" dt="2025-09-19T06:49:07.746" v="9"/>
        <pc:sldMkLst>
          <pc:docMk/>
          <pc:sldMk cId="1096063026" sldId="337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10"/>
        <pc:sldMkLst>
          <pc:docMk/>
          <pc:sldMk cId="1782271132" sldId="338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7"/>
        <pc:sldMkLst>
          <pc:docMk/>
          <pc:sldMk cId="403607528" sldId="1136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6"/>
        <pc:sldMkLst>
          <pc:docMk/>
          <pc:sldMk cId="248812704" sldId="1137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5"/>
        <pc:sldMkLst>
          <pc:docMk/>
          <pc:sldMk cId="1938970744" sldId="1138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4"/>
        <pc:sldMkLst>
          <pc:docMk/>
          <pc:sldMk cId="1566437426" sldId="1139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62" v="13"/>
        <pc:sldMkLst>
          <pc:docMk/>
          <pc:sldMk cId="3780307356" sldId="1140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11"/>
        <pc:sldMkLst>
          <pc:docMk/>
          <pc:sldMk cId="580909099" sldId="1141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12"/>
        <pc:sldMkLst>
          <pc:docMk/>
          <pc:sldMk cId="1849588551" sldId="1142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8"/>
        <pc:sldMkLst>
          <pc:docMk/>
          <pc:sldMk cId="2474882224" sldId="1143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7"/>
        <pc:sldMkLst>
          <pc:docMk/>
          <pc:sldMk cId="4248586032" sldId="1144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46" v="6"/>
        <pc:sldMkLst>
          <pc:docMk/>
          <pc:sldMk cId="589527899" sldId="1145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5"/>
        <pc:sldMkLst>
          <pc:docMk/>
          <pc:sldMk cId="4008382073" sldId="1146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4"/>
        <pc:sldMkLst>
          <pc:docMk/>
          <pc:sldMk cId="1622355600" sldId="1147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3"/>
        <pc:sldMkLst>
          <pc:docMk/>
          <pc:sldMk cId="110779487" sldId="1148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30" v="2"/>
        <pc:sldMkLst>
          <pc:docMk/>
          <pc:sldMk cId="2951669984" sldId="1149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15" v="1"/>
        <pc:sldMkLst>
          <pc:docMk/>
          <pc:sldMk cId="2984414478" sldId="1150"/>
        </pc:sldMkLst>
      </pc:sldChg>
      <pc:sldChg chg="del">
        <pc:chgData name="Said Nabi Lecturer FCSE" userId="S::said.nabi@giki.edu.pk::22162f9c-d122-430c-b6e9-ac8024b7b6c6" providerId="AD" clId="Web-{757F4177-8241-6F18-5838-D89D6286101F}" dt="2025-09-19T06:49:07.715" v="0"/>
        <pc:sldMkLst>
          <pc:docMk/>
          <pc:sldMk cId="1774331541" sldId="1151"/>
        </pc:sldMkLst>
      </pc:sldChg>
      <pc:sldChg chg="new">
        <pc:chgData name="Said Nabi Lecturer FCSE" userId="S::said.nabi@giki.edu.pk::22162f9c-d122-430c-b6e9-ac8024b7b6c6" providerId="AD" clId="Web-{757F4177-8241-6F18-5838-D89D6286101F}" dt="2025-09-19T06:49:18.512" v="18"/>
        <pc:sldMkLst>
          <pc:docMk/>
          <pc:sldMk cId="788360388" sldId="1154"/>
        </pc:sldMkLst>
      </pc:sldChg>
      <pc:sldChg chg="add replId">
        <pc:chgData name="Said Nabi Lecturer FCSE" userId="S::said.nabi@giki.edu.pk::22162f9c-d122-430c-b6e9-ac8024b7b6c6" providerId="AD" clId="Web-{757F4177-8241-6F18-5838-D89D6286101F}" dt="2025-09-19T06:49:24.481" v="19"/>
        <pc:sldMkLst>
          <pc:docMk/>
          <pc:sldMk cId="2769336207" sldId="1155"/>
        </pc:sldMkLst>
      </pc:sldChg>
    </pc:docChg>
  </pc:docChgLst>
  <pc:docChgLst>
    <pc:chgData name="Said Nabi Lecturer FCSE" userId="22162f9c-d122-430c-b6e9-ac8024b7b6c6" providerId="ADAL" clId="{598E5503-C1C2-E343-8EE5-4C3F4993EC8B}"/>
    <pc:docChg chg="custSel addSld modMainMaster">
      <pc:chgData name="Said Nabi Lecturer FCSE" userId="22162f9c-d122-430c-b6e9-ac8024b7b6c6" providerId="ADAL" clId="{598E5503-C1C2-E343-8EE5-4C3F4993EC8B}" dt="2025-07-24T12:31:47.797" v="3" actId="680"/>
      <pc:docMkLst>
        <pc:docMk/>
      </pc:docMkLst>
      <pc:sldChg chg="new">
        <pc:chgData name="Said Nabi Lecturer FCSE" userId="22162f9c-d122-430c-b6e9-ac8024b7b6c6" providerId="ADAL" clId="{598E5503-C1C2-E343-8EE5-4C3F4993EC8B}" dt="2025-07-24T12:31:44.546" v="2" actId="680"/>
        <pc:sldMkLst>
          <pc:docMk/>
          <pc:sldMk cId="4133650584" sldId="257"/>
        </pc:sldMkLst>
      </pc:sldChg>
      <pc:sldChg chg="new">
        <pc:chgData name="Said Nabi Lecturer FCSE" userId="22162f9c-d122-430c-b6e9-ac8024b7b6c6" providerId="ADAL" clId="{598E5503-C1C2-E343-8EE5-4C3F4993EC8B}" dt="2025-07-24T12:31:47.797" v="3" actId="680"/>
        <pc:sldMkLst>
          <pc:docMk/>
          <pc:sldMk cId="1543075231" sldId="258"/>
        </pc:sldMkLst>
      </pc:sldChg>
      <pc:sldMasterChg chg="addSp delSp modSp mod">
        <pc:chgData name="Said Nabi Lecturer FCSE" userId="22162f9c-d122-430c-b6e9-ac8024b7b6c6" providerId="ADAL" clId="{598E5503-C1C2-E343-8EE5-4C3F4993EC8B}" dt="2025-07-24T12:31:36.668" v="1"/>
        <pc:sldMasterMkLst>
          <pc:docMk/>
          <pc:sldMasterMk cId="3840420138" sldId="2147483648"/>
        </pc:sldMasterMkLst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0:57.08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3269 0 24575,'-35'3'0,"-5"7"0,-1 5 0,-1 3 0,-2 1 0,5 0 0,0 0 0,0 0 0,1-1 0,-4-3 0,3 1 0,1-1 0,5-1 0,4-1 0,0-1 0,1 0 0,2 1 0,1 1 0,3 1 0,0-1 0,1-3 0,0 2 0,-1-2 0,-1 1 0,-3 1 0,-1 0 0,-2-2 0,0 4 0,0-1 0,-1 2 0,0 2 0,0 0 0,0-2 0,0 0 0,1-3 0,0-2 0,0 2 0,-1-1 0,1 0 0,0-1 0,-4 0 0,-1 4 0,-4 1 0,-3 2 0,-1 0 0,0 1 0,0 0 0,-4 4 0,-3 1 0,-2-4 0,4 3 0,5-4 0,4 4 0,1 3 0,-2 1 0,-1 3 0,-2 0 0,3 0 0,0 0 0,2 0 0,0 4 0,-2 3 0,5 2 0,-3-1 0,2-1 0,0-1 0,-2 2 0,-1 4 0,-6 4 0,-6 6 0,2-4 0,4-2 0,6-8 0,3 2 0,-6 6 0,-3 2 0,-2 4 0,4-2 0,4-4 0,0 4 0,3-3 0,-1 0 0,6-5 0,4-7 0,0 5 0,-1 3 0,-1 8 0,1 5 0,4-4 0,4-1 0,2-4 0,2-1 0,3-4 0,1 1 0,2 0 0,1 6 0,-1 9 0,1 0 0,2 3 0,-1-1 0,1 4 0,-1 1 0,-1-3 0,3-9 0,2-14 0,2-1 0,1-4 0,0 0 0,0 3 0,0-3 0,0 0 0,0-1 0,0-4 0,0 1 0,2-1 0,1 0 0,4 0 0,4 1 0,2-1 0,1 0 0,3 4 0,2 5 0,2 0 0,1 0 0,0-1 0,0-3 0,0 0 0,1-1 0,-5-7 0,0-2 0,-2-4 0,1-2 0,2 0 0,3-4 0,0 2 0,-1-2 0,-1-3 0,-2-1 0,0 0 0,-2-1 0,3 1 0,-4 0 0,3 0 0,0-2 0,-1 0 0,3 0 0,-2 0 0,4 2 0,3 2 0,0 1 0,5 0 0,3 2 0,5 2 0,7 0 0,9 5 0,9 4 0,6 3 0,-2 0 0,-10-4 0,-14-9 0,-14-8 0,-6-1 0,0-3 0,-3 0 0,0 1 0,-1-1 0,-2-1 0,4 1 0,3-3 0,3-1 0,13 0 0,11 0 0,16 0 0,13 0 0,1 0 0,-6 0 0,-12 0 0,-11 0 0,-5 0 0,0 0 0,-5 0 0,-4-1 0,-5-2 0,-6 0 0,-7-3 0,-3-1 0,-5 1 0,2-1 0,2 2 0,-1-1 0,0-2 0,-2 1 0,2-3 0,1 3 0,5-1 0,-2-2 0,-1 2 0,2-2 0,-2 0 0,0-2 0,3-2 0,-3 2 0,-1 0 0,1 2 0,-5 1 0,3 0 0,-1-2 0,1 2 0,1 0 0,-2-1 0,0 1 0,3-6 0,3-5 0,6-4 0,2-1 0,-3 6 0,-4 1 0,-1 0 0,1-5 0,4-9 0,0-2 0,-5 3 0,-3 2 0,-3 5 0,0 2 0,-1 3 0,0 2 0,-2 1 0,3-3 0,3-10 0,3-2 0,0-1 0,-4 4 0,-4 10 0,-2 0 0,1-2 0,2-4 0,-2-5 0,-2 6 0,-3 4 0,-3 2 0,3-3 0,2-10 0,4-4 0,3 1 0,-1 4 0,-2 6 0,-1 4 0,-3 4 0,-2-3 0,3-4 0,2-8 0,2-3 0,-2 1 0,-2 9 0,-3 5 0,-1 2 0,4-5 0,0-7 0,1-1 0,0 3 0,-2 1 0,0 3 0,-1 0 0,1-4 0,1 1 0,0 2 0,-1 2 0,-4-1 0,-3 1 0,-1-7 0,2 2 0,1-1 0,-1 1 0,4 7 0,-5 7 0,1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1:37.1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5489 24575,'0'-52'0,"0"-1"0,0-14 0,0-5 0,0-7 0,0-3 0,-1-12 0,-2-2-495,-1 28 0,-1 0 0,-1-2 495,-3-5 0,-2-2 0,0-3 0,-1-12 0,-1-4 0,1 1 0,0 3 0,0 1 0,1 0 0,1 3 0,1 0 0,1 2 0,1 7 0,0 3 0,0 1 0,-1 5 0,0 2 0,0 1 231,-3-28 1,0 3-232,3 6 0,0 2 125,4 3 1,1 2-126,2 7 0,1 2 0,0 3 0,0 1 0,0 2 0,0 0 378,0-1 0,0-1-378,1-2 0,0-1 7,2-2 1,1-1-8,0 1 0,1 2 0,1 6 0,-1 1 0,0 4 0,-1 2 0,-1-41 0,0 10 0,1 6 0,2 3 0,0 5 0,-1 3 0,3 1 0,2-9 0,7-13 0,-6 40 0,-2-2 0,-1 2 0,-1 0 0,2-41 0,-6 12 0,0 7 0,3-4 0,4 4 0,-1 7 0,-3 18 0,-3 18 0,-3 14 0,0 10 0,0 5 0,0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1:40.2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576 1 24575,'-39'71'0,"1"0"0,-1 0 0,-13 28 0,7-24 0,23-55 0,4-4 0,-4 2 0,-5 4 0,-7 4 0,1 1 0,9-5 0,10-7 0,7-5 0,2-3 0,2 1 0,1-1 0,-2 2 0,-9 10 0,-12 6 0,-3 2 0,-1 3 0,5-8 0,9-8 0,3-4 0,10-13 0,2-11 0,0-6 0,0-6 0,0-2 0,3-5 0,6-5 0,9-7 0,10 1 0,7 4 0,3 7 0,6 6 0,5-4 0,10-11 0,11-14 0,-33 22 0,0-1 0,30-32 0,-13 12 0,-19 20 0,-17 15 0,-8 12 0,-3 3 0,0 3 0,2 2 0,0 1 0,-1 7 0,-3 6 0,0 4 0,1 4 0,5-1 0,8 1 0,13 7 0,12 7 0,9 5 0,8 5 0,0-4 0,0-2 0,-5-2 0,-8-4 0,-9-4 0,-7-3 0,-4-2 0,-3-1 0,-2-1 0,-8-6 0,-4-6 0,-3-1 0,-1-2 0,-1 2 0,-2-4 0,-2-2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4:59.7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622 13634 24575,'0'-64'0,"0"1"0,0-13 0,0-9 0,0-9 0,0 13 0,0-7 0,0-5 0,0-2 0,0 0-547,0 10 1,0 0 0,0-1 0,0-3 0,0-3 0,0-5 181,0 10 1,0-5 0,0-2 0,0-4 0,0-1 0,0-2 0,0 0 0,0 0 0,0 0 36,0 4 0,0 0 0,0-2 1,0 0-1,0 0 0,0-1 1,0-1-1,0 1 0,0-1 1,0 0 82,0 8 0,0-2 0,0 1 0,0 0 1,0-1-1,0 0 0,0 0 0,0 0 0,0-1 1,0 0-1,0-1 245,0 4 0,0-1 0,0-1 0,0 0 0,0-1 0,0 0 0,-1 1 0,1 0 0,-1 1 0,0 2 0,0 1 0,-1 3 0,0-13 0,-1 2 0,0 1 0,0 2 0,0 1 0,-1 1 0,-1 1 0,0 0 0,-1-1-56,0-6 0,-2 1 0,0 1 1,0 0-1,-2 0 0,1 1 0,-2 1 1,0-1 55,0 4 0,-2 1 0,0 0 0,0 0 0,-1 1 0,0 0 0,-1 1 0,1 1-228,-1-7 0,-1 1 1,-1 1-1,1 0 1,0 1-1,0 0 0,2 0 228,1 3 0,1 0 0,0 1 0,0-1 0,2 2 0,0 0 0,0 1 156,1-8 0,1 1 1,0 0-1,1 2 1,1 1-1,0 2-156,0-7 0,2 1 0,0 2 0,0 2 0,0 2 593,-1-12 1,0 3 0,0 2 0,0 0-594,0 3 0,0 1 0,0 0 0,1-1 0,0-3 0,0-1 0,1 1 0,1-1 0,0 4 0,1-1 0,0 1 0,1 1 0,-1 0 0,1 0 0,0 2 0,0 2 910,0-13 0,0 4 1,0 3-911,0 17 0,1 3 0,-2 2 0,1-27 0,-1 3 1590,-1 11 0,-1 1-1590,-1-1 0,-1 0 1310,-2 3 1,0 3-1311,-1 9 0,-1 5 981,2 8 0,-1 6-981,-6-21 701,5 21-701,4 18 56,2 11-56,3 6 0,0 6 0,0 0 0,0 4 0,0 26 0,0-8 0,0 20 0,0-18 0,0-2 0,0-5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5:02.9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130 6186 24575,'0'-57'0,"0"-1"0,0-7 0,0-3 0,0-14 0,0-3 0,0 2 0,0-1 0,0-8 0,0-3-685,0 24 1,0-1 0,0-2 684,0-12 0,0-3 0,0-5-507,1 9 0,0-4 0,0-2 0,0-1 507,0-2 0,1-2 0,-1 0 0,0 0 0,0-1 0,1-1 0,-1 0 0,0 0 0,0 0 0,0 1 0,-1 0 0,-1 2 0,-1 8 0,-2 1 0,0 1 0,-1 0 0,-2-2 0,0 0 0,-2 0 0,0-1 0,0-3 0,-1 0 0,0 0 0,1-3 0,1 14 0,1-1 0,0-2 0,0 1 0,1-1 0,1-1 0,1-1 0,0 0 0,1 1 0,0 0 0,1-14 0,0 0 0,2 2 0,-1 3 68,1 10 0,0 1 0,0 4 0,0 4-68,0-3 0,0 6 0,0 2 0,0-15 0,0 6 0,0 18 0,0 5 904,0-18-904,0 26 2119,0 18-2119,0 8 786,0-9-786,0-5 0,0-4 0,0 7 0,0 18 0,0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49:58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1 24575,'0'21'0,"-4"5"0,-5 13 0,-2-3 0,-7 4 0,-2 0 0,0-2 0,-3 8 0,4-6 0,6-4 0,5-8 0,4-8 0,1-6 0,-2 2 0,-4 8 0,-6 19 0,-7 15 0,-2 2 0,4-9 0,5-15 0,8-19 0,4-7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49:59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24575,'59'17'0,"-4"1"0,-19 2 0,-6-3 0,-3-1 0,2 0 0,5 1 0,10 3 0,1 1 0,-1 1 0,-3 1 0,-7-3 0,-6-6 0,-4-3 0,-4-4 0,1 1 0,-1 3 0,-2-1 0,-3-2 0,-4-1 0,1-1 0,2 2 0,2 2 0,-1-2 0,-5-5 0,-8-19 0,-1 10 0,-4-13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0:01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24575,'91'0'0,"-39"0"0,4 0 0,31 3 0,5 1 0,1 3 0,3 3 0,-26-2 0,2 4 0,8 5 0,0 7 0,11 7 0,3 3 0,-3 1 0,-10-4 0,5 3 0,-8-2 0,6 5-349,-4-2 1,10 4 0,1 3-1,-5-1 1,-12-4 348,-8 0 0,-10-2 0,0 2 0,0 2 0,-1 1 0,-1 2-7,2 2 0,-1 2 0,-1 2 7,-2 0 0,-1 1 0,-1 2 0,0 1 0,-1 1 0,-2 0 0,0 0 0,-2 0 0,-2-1 0,15 24 0,-4 0 0,-6-2 0,-3 2 0,-2 5 0,-2 3 0,-3 7 0,-3 2 0,-4 0 0,-2 1 0,-11-29 0,-1 1 0,-1-1 0,4 25 0,-3-3 0,-3-7 0,-2-1 0,-2 0 0,-3 0 0,-3 1 0,-1 1 0,-2 8 0,-2 1 0,1 7 0,0 1 0,0 0 0,0-2 0,1-6 0,-2-2 0,0-5 0,-2-1 0,-2-2 0,-2 1 0,-3 7 0,-2 1 0,-2-2 0,-1 18 0,7-33 0,1 17 0,-2 13 0,1 8 0,0 3 0,0-1 0,0-6 0,1-11 0,1-14 0,-4 24 0,1-18 0,0 16 161,3-16 0,-2 21 1,0 12-1,0 3 0,0-7 1,2-16-1,1-23 1,3-35-162,2-28 472,0-4-472,0 0 0,0-5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0:04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24575,'0'60'0,"0"-5"0,0 1 0,0 8 0,0-12 0,0-4 0,0-14 0,0 15 0,0 4 0,0 8 0,0-8 0,0-12 0,0-11 0,0-8 0,0 2 0,0-2 0,0 2 0,0-4 0,0-6 0,3-3 0,7-5 0,14-2 0,40-2 0,28-3 0,-13-2 0,4-3 0,-4 3 0,13 0 0,-26-4 0,-39-9 0,1 2 0,-1 1 0,-6 4 0,-7-1 0,-4 0 0,-6 0 0,-1 0 0,1 3 0,5-1 0,13-2 0,11-1 0,2 0 0,-3 1 0,-10 4 0,-8 0 0,-1 2 0,0 1 0,1 1 0,1 1 0,-7 1 0,-3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5:07.3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756 0 24575,'0'81'0,"0"-26"0,-1 5 0,-4 26 0,-2 6 0,1-23 0,-2 1 0,-1 2-1062,-5 14 1,-3 3 0,-1 3 1061,1-11 0,-1 3 0,-2 1 0,0 2-416,2-11 1,0 2-1,0 0 1,-1 2 0,0 0 415,-1 7 0,-1 0 0,0 2 0,1-1 0,-1 1 0,0 0 0,1 0 0,-1 1 0,1-1 0,1-1 0,0-3 0,1-1 0,1 0 0,-1-1 0,2-1 0,-4 18 0,2-2 0,0 0 0,1-1-74,2-4 0,0 0 0,2-1 0,1-2 74,1-5 0,2 0 0,0-2 0,1-1-239,-1 19 0,0-2 0,2-2 239,1-7 0,2-2 0,0-3 0,1-10 0,1-2 0,1-3 626,0 15 0,0-5-626,1-12 0,0-5 2292,0 17-2292,0-30 1746,0-19-1746,0-21 0,0-1 0,0-10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5:09.1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24575,'69'29'0,"-20"-2"0,3 6 0,8 9 0,1 3 0,1-1 0,0 0 0,0 2 0,-1-1 0,-1-5 0,0-2 0,4 0 0,2 0 0,4 3 0,1-1 0,-2-2 0,-1 0 0,-1-3 0,0 1 0,1 2 0,0 0 0,2 2 0,0-1 0,3 0 0,1 1 0,6 3 0,0 2 0,1-2 0,0 1 0,0 2 0,0 0 0,-6-3 0,-2 1 0,-9-5 0,-1-1 0,-1 0 0,-1-1 0,-4-3 0,0 0 0,1 0 0,0 1 0,-1 0 0,-1 0 0,-7-4 0,-3 1 0,-2-2 0,-3 0 0,28 23 0,-7-4 0,-3 0 0,-1 0 0,-7-2 0,-9-7 0,-14-10 0,-16-18 0,-9-13 0,-9-12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0:57.08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0 599 24575,'30'-4'0,"3"-8"0,5-8 0,-5-2 0,3-3 0,1-1 0,3-2 0,5-4 0,-6 4 0,-6 2 0,-4 0 0,0 1 0,4-7 0,5-2 0,1 2 0,-1 5 0,-9 9 0,-7 3 0,-3 3 0,-4 0 0,2-2 0,0 4 0,-1 1 0,-3 1 0,-2 1 0,5-5 0,2-5 0,2-1 0,-1 0 0,-4 6 0,-1 5 0,-3 1 0,-3 2 0,-1 4 0,-3 4 0,-1 10 0,-2 3 0,-1 5 0,0 3 0,0 1 0,-1 5 0,-3-2 0,0 0 0,-1 1 0,-1-1 0,2-3 0,1-2 0,2-3 0,1-2 0,0 1 0,0-1 0,0 2 0,0 4 0,0 2 0,0-1 0,0-1 0,0 0 0,0-2 0,0 2 0,3 0 0,1 1 0,0 3 0,2 0 0,-2-2 0,0-3 0,-1-1 0,0 3 0,1 3 0,0 2 0,2-1 0,2-4 0,0-1 0,3-3 0,0-1 0,0 0 0,3 1 0,0 0 0,-2-3 0,4 3 0,-1-3 0,-1 1 0,-1-1 0,-3-3 0,-3-1 0,-1 1 0,2-1 0,-2 1 0,-1 0 0,0-3 0,-2 1 0,0-6 0,0-3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5:17.97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1088 24575,'62'52'0,"-20"-15"0,2 4 0,3 9 0,0 2 0,9 9 0,2 2 0,4 7 0,0 4-299,-19-21 0,0 1 0,0 2 299,5 5 0,0 3 0,0-1 0,-4-3 0,-1 1 0,-2-1 64,13 24 1,-2-2-65,-5-5 0,-3-2 0,-6-4 0,-2-1 0,-2-3 0,-1-1 0,-3-7 0,0-2 0,-6-9 0,0-4 0,16 24 673,-12-23-673,-13-23 95,-8-14-95,-5-14 0,-2-8 0,0-4 0,3-12 0,21-29 0,10 7 0,10-5 0,0 4 0,6-4 0,4-1-531,12-10 0,6-2 0,3-1 531,-14 15 0,3 0 0,1-1 0,0 2 0,2-1 0,1 0 0,1 2 0,0 0 0,1 1 0,1 1 0,0 0 0,2 1-518,2-2 1,1 0-1,0 0 1,2 0 517,2-2 0,1 0 0,1-1 0,0 0 0,-15 11 0,1-1 0,0 0 0,0 0 0,-1 0 0,16-10 0,-1 0 0,0 1 0,-1 0 0,-7 6 0,-1 0 0,-1 1 0,-1 1-221,-5 4 0,-1 0 0,-1 1 0,-2 1 221,12-8 0,-2 2 0,-1 1-85,-6 4 1,-1 0 0,-2 1 84,23-15 0,-5 3 661,-18 11 0,-5 5-661,-12 7 0,-6 5 2093,10-3-2093,-25 18 0,-13 7 0,-5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1:45.60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5325 24575,'87'-17'0,"-6"-10"0,13-8 0,-28 9 0,6-2 0,1-2 0,1-1-820,4-3 1,1-1 0,2-1 0,2-3 593,-6 1 0,2-2 0,1-1 1,1-2-1,1 0-262,-8 3 1,1 0 0,1-1 0,0-1 0,0-1 0,1-1 487,2-3 0,1 0 0,-1-2 0,2 0 0,-1-1 0,1 0 0,3-2 0,2-1 0,0-1 0,0 0 0,-2 1 0,-2 1-50,4-4 1,-1 0-1,-2 1 1,-2 1 0,-2 1 49,-10 7 0,-1 1 0,-1 0 0,-2 2 0,0 0-216,8-4 1,-2 2-1,-1 0 1,-1-1 215,13-11 0,-2 0 0,0-1 0,-3 1 0,0-1 0,-1-1 0,2-3 0,-2-1 0,-1-1 0,-3 1 0,-2 0 0,-1 0 0,-4 3 0,-1 0 0,-1 1 439,-8 5 0,-2 0 0,-2 1-439,18-17 0,-2 1 0,-1 1 0,0 1 0,-5 4 0,0 2 0,-1 0 0,1 1 0,0 1 0,1 2 1570,-7 6 0,-1 1-1570,-4 7 0,-3 2 2285,22-23-2285,-20 18 1345,-7-1-1345,-2-8 351,0-3-351,-7 6 0,-7 16 0,-9 14 0,-1-2 0,1-5 0,4-9 0,5-5 0,-1 3 0,3 4 0,0 3 0,6-5 0,4-2 0,-2 0 0,-4 5 0,-9 11 0,-9 9 0,-6 4 0,1-6 0,5-10 0,9-12 0,6-4 0,0 3 0,-6 9 0,-8 12 0,-8 7 0,-4 6 0,4-12 0,5-20 0,6-17 0,4-10 0,-4 8 0,-5 19 0,-8 19 0,-3 11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1:46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51:48.1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0 585 24575,'88'-2'0,"-11"-3"0,15-14 0,-44 5 0,0-4 0,2-4 0,2-2 0,7-3 0,-1-2 0,-6 0 0,-1 1 0,-4 2 0,-1 1 0,26-16 0,-23 13 0,-9 4 0,1-3 0,5-4 0,2 1 0,-7 4 0,-12 8 0,-11 5 0,-8-2 0,1-1 0,3-2 0,1 2 0,0 6 0,-5 7 0,-5 12 0,-2 17 0,-3 13 0,0 23 0,3 19 0,6 12 0,-1-41 0,1 0 0,2-2 0,1-1 0,14 40 0,0-8 0,-1-10 0,-1-9 0,0-5 0,0-3 0,-1-3 0,-3-6 0,0-4 0,-3-2 0,10 4 0,-15-20 0,5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08:48.09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7515 5112 24575,'-77'-26'0,"0"0"0,13 0 0,-5-5 0,-5-3 0,-2-2 0,-2-3 0,-3-2 0,-4-3 0,-1-1 0,0-2-547,4 2 1,-3-2 0,0-2 0,-1 0 0,0-1 0,1-1-1,1 0 1,-1-1 0,0-1 0,1-1 0,1 1 0,1-1 451,5 1 1,0 0 0,1 0 0,1-1-1,1 1 1,0-1-106,2 2 0,1-1 0,1 0 0,1 1 0,-1-1 0,1 1 200,2 1 0,0-1 0,0 1 0,0 0 0,1 1 0,0-1 0,-12-8 0,0 1 0,1 0 0,-1 0 0,1 2-7,3 2 1,0 2-1,0 0 1,0 1-1,1 1 7,2 3 0,0 1 0,1 0 0,-1 2 0,0 0 0,1 1 0,0 1 0,-1 1 0,0 0 0,0 1 0,-1-1 0,0 2 0,-1-1 0,0 1 0,-1-1 0,-1 0 0,0 0 0,-1 0 0,1 0 0,0-1 0,1 1 0,-1 0 0,1 0 0,1-1 0,1 2-234,-11-8 1,0 0 0,2 1 0,3-1 233,7 4 0,1 1 0,3-1 0,1 1 737,-10-9 0,2 1 0,3 0-737,8 5 0,3 0 0,2 1 0,-20-17 0,4 3 1301,15 10 0,4 2-1301,13 10 0,4 2 2277,-13-15-2277,20 16 1525,15 10-1525,10 8 671,4-1-671,1-1 0,-2-6 0,-5-5 0,-6-6 0,-9-6 0,-3-8 0,-1-2 0,2 5 0,2 5 0,1 8 0,0 2 0,-1 0 0,-2 2 0,0 4 0,4 5 0,3 7 0,4 2 0,3 5 0,1 0 0,5 3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7:08:50.75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251 859 24575,'-2'-36'0,"-11"-26"0,-5-8 0,-6-18 0,2 7 0,0 2 0,-6 3 0,6 6 0,2 11 0,1 4 0,1 5 0,0 8 0,6 8 0,4 11 0,4 8 0,4 6 0,4 3 0,12 3 0,9 3 0,8 0 0,1 1 0,-3 2 0,4 3 0,9 0 0,10-1 0,8-4 0,-6-1 0,-7 0 0,-3 0 0,4 2 0,17 2 0,17-1 0,14 0 0,-44-2 0,0-1 0,0 0 0,0 0 0,40 0 0,-16 0 0,17 4 0,-3 1 0,-32-2 0,14 1 0,1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09:21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7322 24575,'59'0'0,"0"0"0,17 0 0,7 0 0,-11-3 0,5-2 0,2-1-1016,15-5 1,2-2 0,3-3 1015,-18 2 0,2-1 0,0-2 0,0-2 0,1-3 0,-1-1 0,0-2 0,-1-2 0,-1-2 0,0-1 0,-1-2 0,-1-3 0,0-3 0,-2-1 0,0-3 0,-1-4-417,1-4 0,0-4 0,-1-2 1,-1-2 416,1-4 0,-1-2 0,-1-2 0,-2-1 0,-14 11 0,-2-2 0,0-1 0,0 0 0,-2-1 0,0 0 0,0 0 0,-2-1 0,0-1 0,-2-1 0,12-15 0,-3-1 0,-1-1 0,-2-2 0,-2-1 0,-2-3 0,-2 0 0,-2-1 0,-3 0 0,-3-1 0,-2-1 0,-4-1 0,-2 2 0,-4-1 0,-3 0 0,-2 0-80,-4 4 1,-3-1 0,-2 0 0,-3 1 79,-2 3 0,-2 0 0,-2 0 0,-3 1 0,-3 1 0,-3 0 0,-3 0 0,-2 0 0,-4 1 0,-2 0 0,-2 1 0,-3 0 0,-3 0 0,-2 1 0,-3 1 0,-2 0 0,-2 2 0,-4 1 0,-1 0 0,0 1 0,-1 1 0,0-1 0,-1 2 0,0 1-257,-10-16 1,1 2-1,-1 1 257,0 3 0,0 1 0,0 0 0,1 1 0,-1 1 0,-1 2 0,1 3 0,0 2 0,-1 1 0,1 2 0,-1 1 0,1 3 406,4 8 0,0 2 1,1 2-407,-15-12 0,0 5 974,2 7 1,-1 1-975,-4-1 0,-2 1 0,-1 1 0,-2-1 0,-4-4 0,0-1 0,0 0 0,0 1 798,6 6 0,2 2-798,4 5 0,1 4 510,7 9 0,1 3-510,-42-10 16,-4 13-16,-5 11 0,45 7 0,0 2 0,-1 1 0,0 0 0,3 0 0,0 0 0,0 0 0,1 0 0,-42 0 0,6 3 0,1 3 0,10 3 0,9 2 0,5-2 0,0 1 0,-4 4 0,-7 6 0,3 2 0,9-5 0,13-7 0,19-6 0,14-4 0,8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09:23.4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713 0 24575,'-49'80'0,"-1"0"0,1 0 0,-1-1 0,1 1 0,0 0 0,-1-1 0,1 1 0,-12 20 0,-7 12 0,2-2 0,8-15 0,15-29 0,22-42 0,21-41 0,0 1 0,0 1 0,0-6 0,0-4 0,2-4 0,3 4 0,-2 10 0,1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09:25.5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24575,'0'25'0,"0"-3"0,17 41 0,26-6 0,7 2 0,-23-14 0,1-1 0,27 18 0,-2-8 0,-17-16 0,-4-6 0,0-4 0,-4-4 0,-3-3 0,2-2 0,-1-3 0,4 0 0,4-1 0,-3 1 0,-3-3 0,-5-2 0,-5-2 0,-6-3 0,-3 1 0,-2 0 0,2 0 0,3 2 0,2 5 0,3 3 0,2 5 0,2-1 0,-4-1 0,-3-4 0,-4-3 0,-3-2 0,-5-48 0,1 32 0,-6-36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09:30.3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378 1 24575,'0'54'0,"0"0"0,0 4 0,0 4 0,1 26 0,-2 2 0,1-10 0,-1 1 0,-2 12 0,-3 3-417,1-25 0,-2 1 1,-2 0 416,-1-4 0,-2 0 0,0 2 0,-2 13 0,-2 2 0,0-1 0,0-9 0,0-2 0,0 0 0,0-2 0,1 1 0,0 0 0,1 5 0,0 1 0,0 0 0,1-1 0,1 0 0,0 1 0,0 6 0,1 1 0,1 0 0,0 2 0,0 0 0,2-2 0,1-4 0,0-1 0,2-1 0,1-4 0,1-1 0,0-3 204,1 23 0,0-5-204,2-14 0,0-4 103,0-11 1,0-3-104,0 29 0,3-23 0,0-16 635,0-18-635,0-7 0,-3-11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2:43.03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11269 0 24575,'0'70'0,"0"19"0,0-39 0,0 4 0,0 23 0,0 10 0,1-11 0,-1 5 0,2 4-820,0-12 1,1 3 0,1 2 0,1 1 804,0 8 1,2 3 0,0-1-1,1 0 15,0-3 0,2 0 0,0-1 0,1-1 0,-1-4 0,1 0 0,1-2 0,-2-2 43,4 18 1,-1-2 0,0-3-44,-2-6 0,0-2 0,0-2 0,-2-8 0,0-1 0,-1-3 375,4 21 1,-1-4-376,-1-8 0,0-2 0,-1-9 0,0-2 0,-2-11 0,0-2 1675,5 37-1675,-4-12 778,-3-5-778,3 6 0,0 8 0,2 7 0,-2-1 0,-1-6 0,-2-7 0,-1 0 0,-1 1 0,-3 10 0,0 9 0,0-45 0,0 1 0,0 6 0,0 0 0,0 1 0,0-1 0,0 1 0,0-2 0,0-3 0,0 0 0,0-5 0,0 1 0,0 4 0,0 1 0,0 9 0,0 2 0,0 11 0,0 2 0,0 8 0,0 1 0,0 3 0,0 0 0,0-1 0,0-1 0,0-4 0,0-2 0,0-6 0,0-2 0,1-6 0,-2-2 0,0-6 0,-1-2 0,-1-1 0,1-2 0,-2 1 0,1-1 0,-2 0 0,1-1 0,1-1 0,-1 0 0,-3-2 0,-1 0 0,-4 0 0,-2 1 0,-9 12 0,-4 3 0,-6 8 0,-3 3 0,-5 9 0,-4 0 0,13-27 0,-1-1 0,-3-1 0,-1-3 0,-2-2 0,-2-2 0,-24 24 0,-4-6 0,-2-10 0,-4-7 0,0-9 0,-3-8 0,1-8 0,-2-7 0,-7-6 0,-3-5 0,-6-3 0,-2-4 0,29-2 0,-2-1 0,1-2 0,-2-3 0,0-2 0,1-3 0,2-2 0,1-2 0,2-3 0,-23-9 0,3-6 0,7-2 0,3-3 0,1-1 0,0-1 0,-5-2 0,-2-3 0,22 12 0,-1-1 0,0 0 0,-1 0 0,0-1 0,1 1 0,-22-12 0,3 2 0,8 6 0,2 3 0,6 4 0,2 2 0,2 3 0,-1 2 0,-2-2 0,-1 1 0,-2 0 0,-1 0 0,1 1 0,0 1 0,2 2 0,1 1 0,2 4 0,1 1 0,-1 0 0,1 0 0,-1 3 0,1-1 0,-1 0 0,1 1 0,0 0 0,1 0 0,4 2 0,1 0 0,2 2 0,1 0 0,0 0 0,-1 0 0,1 0 0,0-1 0,-4-2 0,-2 0 0,-2-2 0,-2 0 0,-2 0 0,-1 0 0,-4 0 0,-2 0 0,1 2 0,0-1 0,-1 1 0,1-1 0,0-1 0,0 0 0,0-1 0,-1 0 0,-2-2 0,0-1 0,-3-1 0,1-1 0,-1 2 0,0 0 0,1-1 0,-1-1 0,-4-1 0,-1-1 0,-9-2 0,-3-1 0,25 5 0,-2 0 0,-1-1-247,-5-1 1,-2 0 0,0-1 246,-3 0 0,-1 0 0,1 0 0,2 0 0,1 0 0,1 0 0,2 0 0,1 0 0,1 1 0,5 2 0,1-1 0,0 2-133,-29-8 0,-1 2 133,-2 2 0,-1 2 0,31 6 0,0 0 0,0 0 0,-1 1 0,0-1 0,1 0 0,-28-6 0,2 0 0,7-1 0,2-2 0,8 2 0,3-1 0,3 0 0,2-2 0,0-1 0,0 0 0,-1-2 0,0 1 364,0-2 1,1 1-365,2 1 0,2 1 138,4 2 0,2 1-138,5 2 0,2 0 0,-41-15 0,4 2 0,10 1 0,7-1 0,13 5 0,18 4 0,12 4 0,9 3 0,2 0 0,0 0 0,-1 1 0,2 1 0,1 2 0,-5-2 0,-6-2 0,-7-3 0,-2-3 0,2 1 0,2 0 0,5 1 0,4 6 0,4 2 0,1-2 0,-5-2 0,-4-3 0,0 3 0,4 4 0,5 0 0,2 0 0,-7-7 0,-4-2 0,-2 2 0,2 1 0,15 10 0,3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09:31.8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24575,'55'49'0,"-24"-21"0,17 7 0,-11-12 0,14 6 0,10 5 0,12 4 0,8 5 0,8 3 0,7 3 0,5 2 0,4 3 0,3 0 0,1 1 0,1 0 0,-2-1 0,-2-1 0,-3-1 0,-5-3 0,-7-3 0,-7-3 0,-8-4 0,-10-6 0,28 17 0,-16-8 0,-9-5 0,0 0 0,9 4 0,16 8 0,-9-6 0,0 0 0,0 0 0,0 0 0,-1-1 0,1 1 0,0 0 0,0 0 0,0 0 0,0 0 0,0-1 0,0 1 0,0 0 0,-1 0 0,1 0 0,0 0 0,0-1 0,0 1 0,0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16:38.88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5168 9544 24575,'-73'0'0,"16"1"0,-8-2 0,-3-8 0,-8-4 0,-1-4-820,15 3 1,0-1 0,-2-3 0,-3-4 550,0-3 0,-4-3 1,-1-4-1,-1-2 1,0-3-279,5 1 1,-1-4 0,0-1 0,-1-2 0,0-2 0,0 0 531,8 3 1,0 0-1,0-1 1,0-2-1,-1 0 1,0-1-1,0-1 15,2 3 0,0-1 0,-1-1 0,0 0 0,0-1 0,0 0 0,1-1 0,1-1-241,-6-6 1,0-1-1,1 0 1,0-1 0,1-1-1,1-1 1,0-1 240,1-1 0,0 0 0,0-1 0,2-1 0,0-1 0,1-2 0,1 0 0,1-2 0,0-2 0,2 0 0,0-2 0,1 0 0,1-2 0,2 0 0,1-1 0,1-1 0,1-2 0,0 1 0,2-2 0,1-1 0,1 0 0,0-1 0,2-2 0,1 0 0,0-1 0,1 0 0,1-1 0,0 1 0,2 2 0,0-1 0,1-1 0,0 1 0,1 0 0,0 0 0,1 2-295,-4-9 0,1 0 0,0 1 1,1 1-1,0 1 0,1 1 295,3 7 0,0 1 0,0 0 0,1 2 0,1 1 0,2 0-2,-2-2 1,2 1-1,1 2 1,2-2-1,2-1 2,2-2 0,1-2 0,3 0 0,1-2 0,2-1 0,1-5 0,3-1 0,1-1 0,2-2 0,2 1 0,1-3 0,3-1 0,2-1 0,1 1 0,1 0 0,1 1 0,2 0 0,1 0 0,1 2 0,0 3 0,4-10 0,0 3 0,2 1 0,0 2 361,0 8 1,1 1 0,2 2 0,0-1-362,1-1 0,1 0 0,1 0 0,2 2 0,-1 4 0,2 1 0,1 2 0,0 0 666,1 4 0,1 1 0,1 2 0,0 2-666,6-9 0,1 3 0,-1 7 1286,5-4 1,-1 9-1287,-10 18 0,-2 8 2157,4 5-2157,-15 21 1776,-7 13-1776,-4 6 842,-3 3-842,-1 2 0,-2-1 0,-1-4 0,-1-3 0,0-4 0,1-2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16:41.16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1 560 24575,'44'0'0,"5"0"0,12-5 0,4-10 0,3-15 0,-31 8 0,0-4 0,2-3 0,0-1 0,-1-1 0,0-1 0,-4 2 0,0 0 0,24-21 0,-12 7 0,5 1 0,-24 16 0,7-4 0,-17 13 0,2-3 0,0 4 0,-3 5 0,-4 5 0,-2 2 0,-1 3 0,1 0 0,-1 5 0,-3 5 0,-3 6 0,-2 5 0,-1 1 0,1 6 0,5 6 0,5 7 0,5 6 0,2 2 0,1 0 0,2-4 0,2 0 0,5 0 0,4 0 0,14 23 0,12 20 0,-9-15 0,2-1 0,-6-4 0,-1 0 0,1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11:35.68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5718 3492 24575,'0'-54'0,"0"-27"0,0 24 0,0-2 0,-2-2 0,0-2 0,-4-8 0,-3-2 0,-2-8 0,-4-1 0,-6-11 0,-4-4-347,5 24 1,-2-3 0,-1 1 346,-3-1 0,-2 0 0,-1 2 0,0 3 0,-3 1 0,-1 1 0,-1 1 0,-3 0 0,0 1 0,-1 4 0,-1 0 0,0 1 0,-2 2 0,0 1 0,-2 0 0,-1 0 0,-1 1 0,-1 0 0,1 3 0,-2 0 0,0 1 0,1 2 0,-1 0 0,-1 2 0,-1 1 0,0 1 0,-1 1 0,-4 0 0,-1 0 0,-1 2 0,1 4 0,0 1 0,-2 2 0,-5-1 0,-4 1 0,1 1 0,-2 3 0,0 1 0,-1 3 0,1 2 0,-2 2 0,-1 1 0,-4 0 0,-2 1 0,1 2 0,4 4 0,1 2 0,-1 1 0,-5 2 0,-1 1 0,1 2 0,-1 1 0,0 1 0,0 1 0,0 2 0,-1 1 0,0 0 0,-2 0 0,0 1 0,2 1 0,6 0 0,0 0 0,2 2 76,-30-1 1,3 3-77,8 0 0,-3 4 0,1 5 0,-7 5 0,8-1 0,1-1 0,3 2 0,2 1 0,-3 3 0,10-3 0,20-3 0,7-1 0,-2 0 0,2 1 0,-40 11 0,3 0 780,1 1-780,2 0 106,-1-1-106,7-2 0,17-4 0,17-7 0,17-4 0,14-2 0,7 0 0,2 0 0,2-2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11:38.26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325 1 24575,'-45'69'0,"0"0"0,0 1 0,0-1 0,-16 20 0,2-3 0,35-43 0,26-43 0,3-6 0,-3-5 0,1 1 0,0-5 0,-2-1 0,2 0 0,0-1 0,1 6 0,-1 4 0,0 22 0,-1-4 0,-2 14 0,0-13 0,0-1 0,0 0 0,0-1 0,0 2 0,2 2 0,4 2 0,5 2 0,8 7 0,9 16 0,10 11 0,9 9 0,9-1 0,3-5 0,-1-7 0,-3-8 0,-7-9 0,-6-6 0,-2-5 0,-4-5 0,-2-7 0,-6-5 0,-5 0 0,-2 0 0,-4-1 0,-4 2 0,-11-1 0,-14-12 0,4 8 0,-6-11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22:39.02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14570 13713 24575,'0'-59'0,"0"-40"0,0 6 0,0-11-1093,0 23 1,-1-4 0,2-8 917,2 17 0,0-6 0,1-3 0,1-3 0,0-1-372,1 3 1,1-2 0,0-2 0,1-2 0,0-1 0,1 0 513,-1 6 1,1-2 0,1 0 0,0-1-1,0-1 1,1-1 0,-1 0 32,0 6 0,-1 0 0,1-2 0,0 1 0,1-1 0,-2 0 0,1 1 0,-1 0-243,1-8 0,0 0 0,0 1 0,-1 0 1,0 0-1,-1-1 0,0 1 243,-1-2 0,0 1 0,0-1 0,-1 0 0,-1 0 0,0 0 0,0-2-349,-2 10 1,1 0-1,-2-1 1,1-1-1,-1 1 1,0-1-1,0 1 1,0-1 348,-1 1 0,1 0 0,-1 0 0,0 0 0,0 0 0,-1 0 0,1 0 0,-1 0 0,1-1 0,-1 1 0,0-1 0,0 0 0,0 0 0,0 1 0,0 0 0,-1 1-104,2-9 0,-1 1 0,0 0 0,0 1 0,0 1 0,0 1 0,-1 3 104,1-4 0,0 1 0,-1 3 0,0 0 0,0 2 0,-2 1 185,-1-8 1,-1 1 0,0 2-1,-3 1 1,-3 2-186,-6-10 0,-3 3 0,-3 1 0,-3 1 0,-4 1 0,-2 2 0,-3-1 0,-1 0 0,4 14 0,-1-1 0,-2 0 0,0 0 0,0 0 0,-1 0 0,0-1 0,0 1 0,0 0 0,0 1 0,2 2 0,0 1 0,0 0 0,0 1 0,0 1 0,-6-12 0,-1 1 0,1 2 0,0 2 462,2 9 0,1 1 0,-1 2 0,0 0-462,-11-17 0,-2 1 0,0 5 0,4 11 0,0 3 0,-1 3 1092,1 4 0,0 3 0,0 2-1054,-19-12 0,-2 5-38,-1 8 0,-3 5 0,-7 2 0,-4 2 0,20 14 0,-3 1 0,-2 1 756,-8-1 0,-2 0 0,-2 1-756,-6 0 0,-3 0 0,-1 1 0,-3 1 0,-2 0 0,-1 2 0,22 7 0,-1 0 0,0 1 0,0-1 0,1 1 0,0 1 0,0-1 0,1 0 0,-17-4 0,1 0 0,2-2 0,6-2 0,1-2 0,2-2 0,7 0 0,1-3 0,1-1 0,0-2 0,0-1 0,1-1 0,0 1 0,0-1 0,-1 0 0,-5 0 0,-2 0 0,-1 0 0,-6-1 0,-1 0 0,-2 1 0,-5 0 0,-1 1 0,-2 0 159,19 8 0,-2 0 0,0 1 0,0 1-159,-1 0 0,0 1 0,-1 1 0,0 0 0,-1 1 0,0 0 0,-1 0 0,1 0 0,-1 0 0,0-1 0,0 0 0,0 0 0,0-2 0,-1 0 0,0-1 0,1 0 0,2 0 0,0 0 0,1-1 0,-1 1 0,1 0 0,1 0 0,-1 1 0,1 0 0,4 2 0,0 1 0,1 0 0,-1 1 57,-21-5 1,-1 1 0,2 0-58,5 3 0,1 1 0,2 0 0,6 1 0,1 1 0,0 1-55,3 1 0,-1 0 0,3 2 55,-24-3 0,2 3 0,3 2 0,2 3 0,7 3 0,3 2 443,7 2 1,2 1-444,-1 1 0,0 0 765,5 0 0,0 0-765,2 1 0,1 1 518,1 1 1,2 1-519,2 2 0,0 2 188,-1 0 1,-1 1-189,-1 0 0,-1-1 0,-2 1 0,0-1 0,-1-1 0,1 0 0,0-1 0,1-1 0,-1-1 0,0-1 0,1-1 0,0-1 0,-2 0 0,0-2 0,-4 1 0,0 0 0,-1 0 0,-1 0 0,0 0 0,0 0 0,-1 0 0,0 0 0,4 0 0,1-2 0,2 0 0,0-1 0,2-1 0,0 1 0,1-3 0,-1 1 0,-2 1 0,-1 0 0,-2 1 0,0 1 0,0 0 0,0 1 0,2 0 0,0 2 0,2-1 0,1 0 0,2 0 0,2 0 0,-1 0 0,2 0 0,2 0 0,2 0 0,2-1 0,1 2 0,1-1 0,0 1 0,1 2 0,-1 1 0,-1 1 0,-1 1 0,-3 1 0,0 0 0,-1 2 0,-2 1 0,-2-2 0,-1 0 0,-2-1 0,0 0 0,0 0 0,1-1 0,3-2 0,2-1 0,6-1 0,2 0 0,-33 1 0,16-3 0,19 0 0,14 0 0,13-2 0,11 1 0,4-1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22:41.23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392 0 24575,'-13'47'0,"-11"0"0,-14 1 0,1-9 0,0-3 0,6-7 0,9-5 0,-3-1 0,6-5 0,-3 1 0,-2 0 0,2 0 0,6-3 0,8-4 0,3-4 0,1 0 0,-2 0 0,-1 3 0,-1 1 0,-2 2 0,2 0 0,3-3 0,50 38 0,42 24 0,-15-12 0,-20-13 0,17 11 0,-1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5:24:05.24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1353 24575,'27'44'0,"0"-1"0,4 5 0,2 2 0,9 11 0,1 1 0,-3-4 0,0 1 0,-2-1 0,0 2 0,-1-1 0,0 2 0,-1-2 0,0 3 0,4 7 0,0 2 0,-4-5 0,-2-1 0,0 0 0,-2 0 0,-1-3 0,-1-2 0,-5-7 0,-1-2 0,17 34 0,-12-27 0,-12-24 0,-7-16 0,-6-13 0,28-44 0,22-45 0,-1 7 0,-1 20 0,4-1-275,-3-5 1,7-12 0,2 0 0,-2 10 274,0 11 0,-1 7 0,0 0 0,-1 0 0,0 0 0,0 0-59,0 1 0,0 0 1,-2 2 58,5-9 0,21-7 0,-38 34 0,12-4 0,9-5 0,10-2 0,7-4 0,7-3 0,6-1 0,4-2 0,3-2 0,2 0 0,2 0 0,-1 0 0,-1 0 0,-2 2 0,-3 1 0,-6 3 0,-5 2 0,-7 3 0,-8 3 0,-9 4 0,27-14 0,-16 8 0,-9 3 0,0 1 0,9-4 0,15-7 0,-3 4 0,-1-1 0,1 1 0,-1-1 0,1 0 0,0 1 0,-1-1 0,1 1 0,-1-1 0,1 0 0,-1 1 0,1-1 0,-1 1 0,1-1 0,0 0 0,-1 1 0,1-1 0,-1 1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2:43.03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49 1016 24575,'0'-66'0,"0"-25"0,0 40 0,0 1 0,0-47 0,0 15 0,0 28 0,0 9 0,0 12 0,0 4 0,0-5 0,-1-10 0,-3-3 0,-4 2 0,-1 5 0,-1 9 0,3 7 0,0 10 0,4 7 0,6 4 0,5 3 0,8 0 0,3 0 0,1 0 0,2 0 0,10-6 0,10-3 0,15-6 0,6-4 0,2 4 0,3 0 0,3 3 0,-5 2 0,-5 1 0,-6 2 0,-3 3 0,9 0 0,9 1 0,3 3 0,0 0 0,-14 0 0,-15 0 0,-9 0 0,-6 0 0,4 0 0,1 0 0,-1 0 0,-4 0 0,-8 0 0,-9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3:46.6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3269 0 24575,'-35'3'0,"-5"7"0,-1 5 0,-1 3 0,-2 1 0,5 0 0,0 0 0,0 0 0,1-1 0,-4-3 0,3 1 0,1-1 0,5-1 0,4-1 0,0-1 0,1 0 0,2 1 0,1 1 0,3 1 0,0-1 0,1-3 0,0 2 0,-1-2 0,-1 1 0,-3 1 0,-1 0 0,-2-2 0,0 4 0,0-1 0,-1 2 0,0 2 0,0 0 0,0-2 0,0 0 0,1-3 0,0-2 0,0 2 0,-1-1 0,1 0 0,0-1 0,-4 0 0,-1 4 0,-4 1 0,-3 2 0,-1 0 0,0 1 0,0 0 0,-4 4 0,-3 1 0,-2-4 0,4 3 0,5-4 0,4 4 0,1 3 0,-2 1 0,-1 3 0,-2 0 0,3 0 0,0 0 0,2 0 0,0 4 0,-2 3 0,5 2 0,-3-1 0,2-1 0,0-1 0,-2 2 0,-1 4 0,-6 4 0,-6 6 0,2-4 0,4-2 0,6-8 0,3 2 0,-6 6 0,-3 2 0,-2 4 0,4-2 0,4-4 0,0 4 0,3-3 0,-1 0 0,6-5 0,4-7 0,0 5 0,-1 3 0,-1 8 0,1 5 0,4-4 0,4-1 0,2-4 0,2-1 0,3-4 0,1 1 0,2 0 0,1 6 0,-1 9 0,1 0 0,2 3 0,-1-1 0,1 4 0,-1 1 0,-1-3 0,3-9 0,2-14 0,2-1 0,1-4 0,0 0 0,0 3 0,0-3 0,0 0 0,0-1 0,0-4 0,0 1 0,2-1 0,1 0 0,4 0 0,4 1 0,2-1 0,1 0 0,3 4 0,2 5 0,2 0 0,1 0 0,0-1 0,0-3 0,0 0 0,1-1 0,-5-7 0,0-2 0,-2-4 0,1-2 0,2 0 0,3-4 0,0 2 0,-1-2 0,-1-3 0,-2-1 0,0 0 0,-2-1 0,3 1 0,-4 0 0,3 0 0,0-2 0,-1 0 0,3 0 0,-2 0 0,4 2 0,3 2 0,0 1 0,5 0 0,3 2 0,5 2 0,7 0 0,9 5 0,9 4 0,6 3 0,-2 0 0,-10-4 0,-14-9 0,-14-8 0,-6-1 0,0-3 0,-3 0 0,0 1 0,-1-1 0,-2-1 0,4 1 0,3-3 0,3-1 0,13 0 0,11 0 0,16 0 0,13 0 0,1 0 0,-6 0 0,-12 0 0,-11 0 0,-5 0 0,0 0 0,-5 0 0,-4-1 0,-5-2 0,-6 0 0,-7-3 0,-3-1 0,-5 1 0,2-1 0,2 2 0,-1-1 0,0-2 0,-2 1 0,2-3 0,1 3 0,5-1 0,-2-2 0,-1 2 0,2-2 0,-2 0 0,0-2 0,3-2 0,-3 2 0,-1 0 0,1 2 0,-5 1 0,3 0 0,-1-2 0,1 2 0,1 0 0,-2-1 0,0 1 0,3-6 0,3-5 0,6-4 0,2-1 0,-3 6 0,-4 1 0,-1 0 0,1-5 0,4-9 0,0-2 0,-5 3 0,-3 2 0,-3 5 0,0 2 0,-1 3 0,0 2 0,-2 1 0,3-3 0,3-10 0,3-2 0,0-1 0,-4 4 0,-4 10 0,-2 0 0,1-2 0,2-4 0,-2-5 0,-2 6 0,-3 4 0,-3 2 0,3-3 0,2-10 0,4-4 0,3 1 0,-1 4 0,-2 6 0,-1 4 0,-3 4 0,-2-3 0,3-4 0,2-8 0,2-3 0,-2 1 0,-2 9 0,-3 5 0,-1 2 0,4-5 0,0-7 0,1-1 0,0 3 0,-2 1 0,0 3 0,-1 0 0,1-4 0,1 1 0,0 2 0,-1 2 0,-4-1 0,-3 1 0,-1-7 0,2 2 0,1-1 0,-1 1 0,4 7 0,-5 7 0,1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3:23:46.66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0 599 24575,'30'-4'0,"3"-8"0,5-8 0,-5-2 0,3-3 0,1-1 0,3-2 0,5-4 0,-6 4 0,-6 2 0,-4 0 0,0 1 0,4-7 0,5-2 0,1 2 0,-1 5 0,-9 9 0,-7 3 0,-3 3 0,-4 0 0,2-2 0,0 4 0,-1 1 0,-3 1 0,-2 1 0,5-5 0,2-5 0,2-1 0,-1 0 0,-4 6 0,-1 5 0,-3 1 0,-3 2 0,-1 4 0,-3 4 0,-1 10 0,-2 3 0,-1 5 0,0 3 0,0 1 0,-1 5 0,-3-2 0,0 0 0,-1 1 0,-1-1 0,2-3 0,1-2 0,2-3 0,1-2 0,0 1 0,0-1 0,0 2 0,0 4 0,0 2 0,0-1 0,0-1 0,0 0 0,0-2 0,0 2 0,3 0 0,1 1 0,0 3 0,2 0 0,-2-2 0,0-3 0,-1-1 0,0 3 0,1 3 0,0 2 0,2-1 0,2-4 0,0-1 0,3-3 0,0-1 0,0 0 0,3 1 0,0 0 0,-2-3 0,4 3 0,-1-3 0,-1 1 0,-1-1 0,-3-3 0,-3-1 0,-1 1 0,2-1 0,-2 1 0,-1 0 0,0-3 0,-2 1 0,0-6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49:37.5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208 5729 24575,'0'-52'0,"0"-2"0,0 1 0,0-12 0,0-10 0,0-4 0,0 7 0,0 8 0,-3-1 0,-7-12 0,-4-16 0,5 42 0,-1 0 0,-10-44 0,3 10 0,2 9 0,3 3 0,1-1 0,3 3 0,-1 7 0,3 7 0,0 8 0,0 6 0,3 2 0,0 1 0,2-3 0,1-6 0,0-4 0,-2 2 0,-1 5 0,0 7 0,1 3 0,2-7 0,0-5 0,0-2 0,0 4 0,0 12 0,0 10 0,-2 8 0,-1 1 0,-1-4 0,0-2 0,1 0 0,-2 0 0,1 2 0,0 1 0,-2 3 0,7 6 0,11 4 0,21 4 0,11 3 0,20 1 0,19 0 0,-33-2 0,2 0 0,9-1 0,2 1 0,3-1 0,0 0 0,0 0 0,-1 0 0,-4 0 0,-1 0 0,-5 0 0,-1 0 0,44 0 0,-3 0 0,1 0 0,0-3 0,-11-4 0,-5-4 0,-4-3 0,-2 0 0,0 1 0,-5 2 0,-6 2 0,-8 5 0,-3 0 0,-7 1 0,-2 0 0,1 0 0,-3 3 0,2 0 0,3 0 0,5-2 0,11-2 0,7-2 0,-3-4 0,-5 1 0,-15-2 0,-12 3 0,-10 3 0,-7 2 0,0 3 0,5 0 0,4-2 0,10-1 0,0-1 0,-3 1 0,-5 3 0,-12-2 0,-8-2 0,-6-8 0,-5-8 0,1-22 0,2-44 0,0 21 0,0-7 0,0-19 0,0-4 0,0 27 0,0 0 0,0-1 0,0 0 0,0-1 0,0 0 0,0 1 0,0 1 0,0-1 0,0-30 0,0 1 0,-1 0 0,-2 3 0,0 8 0,-1 2 0,0 10 0,-1 2 0,1 8 0,1 3 0,1 8 0,0 3 0,2-39 0,0 19 0,-2 15 0,-2 10 0,-4 4 0,-1-1 0,3-4 0,2-6 0,3-5 0,1 3 0,0 9 0,0 15 0,0 12 0,0 6 0,0 0 0,0-5 0,0-10 0,0-10 0,0-7 0,0 4 0,0 8 0,0 11 0,0 7 0,0 2 0,0-11 0,0-4 0,0-10 0,3-6 0,0 9 0,0 2 0,0 19 0,-3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49:40.84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0 877 24575,'49'-57'0,"3"-3"0,6 1 0,-15 13 0,-8 9 0,-7-2 0,-1-6 0,5-8 0,-4 4 0,-2 10 0,0-4 0,3-8 0,4-4 0,0 1 0,-4 16 0,-8 14 0,-6 8 0,4-3 0,7-4 0,4-4 0,0 3 0,-7 11 0,-11 8 0,-3 8 0,-3 6 0,2 4 0,5 3 0,5 3 0,4 3 0,7 3 0,4 0 0,2 1 0,2-2 0,-2-2 0,0-1 0,-1-2 0,-1-2 0,-2-3 0,-3-1 0,-4-2 0,-3 0 0,0 1 0,2 2 0,2 2 0,2 2 0,0 0 0,-2-2 0,-2-2 0,-2-3 0,-2 0 0,-3 0 0,0-2 0,-3-1 0,1 0 0,-2-2 0,-1 1 0,-3-1 0,-3 1 0,-3-1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5T04:49:44.25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24575,'88'0'0,"-30"0"0,3 0 0,13 0 0,2 0 0,-4 0 0,1 0 0,0 0 0,1 0 0,-4 0 0,0 0 0,-2 0 0,2 0 0,6 0 0,0 0 0,-6 0 0,-2 0 0,-3 0 0,0 0 0,0 0 0,-1 0 0,-2 0 0,-1 0 0,-4 0 0,0 0 0,-1 0 0,-1 0 0,-1 0 0,0 0 0,2 0 0,1 0 0,1 0 0,0 0 0,2 0 0,0 0 0,1 0 0,-1 0 0,1 0 0,0 0 0,1 0 0,1 0 0,-1 0 0,-1 0 0,-1 0 0,0 0 0,-4 0 0,-2 0 0,-2 0 0,-2 0 0,47 0 0,-2 0 0,1 0 0,-2 0 0,-10 2 0,-14 3 0,-18 3 0,-15 2 0,-11 0 0,-11 1 0,-6 0 0,-6 3 0,-3-1 0,0 2 0,0 4 0,0 7 0,0 8 0,0 4 0,0 3 0,0 0 0,0 0 0,0 2 0,0 0 0,0-1 0,0 1 0,0 0 0,0 4 0,0 6 0,0 8 0,0 11 0,0 10 0,0 7 0,0 4 0,0 0 0,-1-1 0,-2-5 0,-6-11 0,-2-12 0,-1-14 0,5-11 0,1-3 0,2 1 0,0 11 0,0 8 0,1 1 0,-1-5 0,1-13 0,2-7 0,1-5 0,0-2 0,0-2 0,0-2 0,0 0 0,0 1 0,0 6 0,0 3 0,0 4 0,0-3 0,0-6 0,0-6 0,0-5 0,0-1 0,0-1 0,0 3 0,0 3 0,0 2 0,0 0 0,0-3 0,0-4 0,0-3 0,0 0 0,0 3 0,0 4 0,0 2 0,0 1 0,0-1 0,0-1 0,0-9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1779-A9D3-5246-BCE2-402B7DACA94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0AB7-ED17-0D43-BA3B-85E1FBF3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92150-548D-B757-DE74-E813548BA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AEFC4-1DF5-5DB5-7D20-2D25C46C3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1699-67AB-640C-6335-C5F9E7C15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0E70-EED9-7DFD-AAEA-CD7C465BD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78DAB-3E36-6FC6-E27F-55448010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10AE34-44EA-2AD1-878F-7A272970F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490C8B-03E9-5EA3-742A-BFCDEDA0C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E1355-DA66-B10C-A30D-908842334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78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C61EB-A1B4-BDFD-29D1-FE9F8307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7C87F-7833-2975-B3B2-E21596A91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CD51-CB7D-8B47-DEA1-4AE10BAFB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B6442-F95C-70AD-7062-DCF728D5E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7390C-2B76-1A28-542A-C475551AA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38B73-22D6-67DC-1D4D-730C43EE3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0C330-1DBC-3CBC-50D4-F440CDEFF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5561-1FD6-7307-6CCF-E14DB29A6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63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100C-F02D-1B46-5CD5-6B8C9A00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792A82-DE2F-E885-701E-696F96ECA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352A1-B9A5-D732-BC51-BAB00E604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tool might report, "Violation found: The light turned green and red simultaneously after receiving the '</a:t>
            </a:r>
            <a:r>
              <a:rPr lang="en-GB" dirty="0" err="1"/>
              <a:t>change_state</a:t>
            </a:r>
            <a:r>
              <a:rPr lang="en-GB" dirty="0"/>
              <a:t>' signal at the exact moment the system was rebooting.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B507B-E357-A864-1FDD-EAA35648FD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1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97CDE-77D8-578E-7338-A611BBF95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B48407-C648-3BCB-FD81-3B1508862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7D38D-1876-3D42-C537-A3E0F557C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C8519-0046-572F-5BD6-574393DAB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06D89-69AA-0AD6-7E7B-A0B776206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9FE915-D4FB-CFB8-423A-2599A292E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C90E5-4A53-E968-A3B7-82D98D34D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AD929-6A08-8081-9AAA-73DA1D35D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10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CB8B2-B4F7-2BE5-C401-CDEA047E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B57E9-A8AE-1DDE-2650-5E8837E1D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8D264-F797-4E44-2C45-B62B03CCC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58A4D-C796-CF1B-7DF0-15428590E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2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FAACB-EF09-D054-095E-622D52CA9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2422B2-B026-AED5-27B6-DCED39A4E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2FB70-39B7-B252-C803-78972DEA2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26321-CBB7-598C-3C0F-24AD510A8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5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3782C-BDBC-72C7-3BE8-DE773957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C1A31-4428-1C2F-DE58-BF75EECDA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F1487-4689-9051-1A73-8E9E8C386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8DAAA-3B04-9F99-7E63-262884987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95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61E88-3326-9E0A-E8DB-BD1B92900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15611-1347-189F-5636-66C8614AB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276D0-18BA-B11D-1CD6-D8181413C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A2902-00E3-EBDF-9309-DB9F8217C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51940-B05A-E2A3-087B-29C6A6FB2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55266-D13C-3294-075D-47A520A2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D9D08-96F9-E427-7980-26848D49D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1826B-A871-2DE5-AF28-EB0D9B2F4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6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45A4-2C26-5E1B-5112-3BA5FF97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13415-77A8-D3FE-CD97-9E1B0C9C8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12249-F3BF-C0A6-FE02-FD619F253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BA756-5E2D-5C1C-3EA4-754F5A550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51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EA718-D2B7-02FF-DED8-D9097AB4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91CAE-3F7F-93FB-BA0B-EAA948875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0BD3F-47A6-B83F-E708-D2A1D4063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300C0-73ED-4490-FBC4-9C5470A9F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24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1D0A6-B9F5-089C-374C-80C112B3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063582-2BDF-0E4C-9BDF-DFF50EE50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FDB59-4250-FD82-FAB5-AC6DC44C5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23366-81E5-1B04-34BF-062745D95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61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6808B-17F4-2FAA-116A-54E50ABD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9659-E341-FBFC-2282-E1F8346BD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35E6B-AD7D-7E4F-6CE3-69BCB2A25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98B24-577F-2025-1B68-31EA81DF6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1EF7D-B4E1-F5EE-56B8-12ACA326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E2482-AC19-E60C-3D33-C6FD142E8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34320-F62F-D0D1-6A84-1420CC3A4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68C9-36F2-0E68-AB9B-7AEDAA271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93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B84EC-B4DE-3246-D76A-A7B957DF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823E1-C32D-D416-4D9F-3CA953AAE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590B07-22B3-F07A-0CED-07C2115C7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61ED7-35E4-5D51-231D-3C12F6D0B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99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12D37-1531-AA6B-A404-BCF7D28F7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9057B-E27C-FD1A-1676-1704ACB02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F65B5-36DD-3E27-1AD7-D96354E41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E749E-9279-B67A-8957-47C34FFC7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1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94427-033D-DA2B-D434-A2F406B4A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93970-0C33-E9B4-BC28-B6883AB25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21D85-69A8-B2FA-E0BB-2491533CE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1C0D6-405C-A5FE-715C-DB4BFCE80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05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2F63E-3E7C-508D-448B-E9961D2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CAE4D-6312-9EC9-6D50-877245658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ED08-B051-38FC-69C1-79DBCB817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104A9-B7CD-7D5C-9F94-4AC088B53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53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1EE0C-92D9-20D5-F7ED-DAF34F85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D533ED-108F-4849-0623-21121F692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6EA56-89D9-4652-BC53-E94CA30D8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06514-14AA-BB8A-2AC0-6F3C9EB91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73766-F9D4-9757-A2FB-EEE45C98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A4754-5885-D12F-7CB7-33265DB9B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7D974F-9140-55CE-5B2E-E357D72D4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B78DC-B287-A320-FD2F-8728A37DA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04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92657-434A-9F47-423E-CEAED6448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0CA83-4850-424F-447F-461B90160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E177A-ED6B-C319-C007-355B9EA11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3B3F0-C22D-924E-3FE1-C7FAB0BE5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69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2973F-589E-C83D-1C93-306EB7DF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06182-CF1A-B43D-AFFE-9BE6DEEFB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0C53B-2A63-B0CD-6029-4FE6FD2BD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32851-D7EF-E36B-452A-4811F5944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2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B107-6E27-B6B8-3D6C-C387CF3C9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D8FC2-C31A-5EB0-A62E-D9879809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A99C-AA0A-62D2-9C38-EB3A2582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A595-021F-51FA-1F40-E8AFF45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4153-0623-FC85-877B-5B083C2B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2A1-F2F4-FA91-63D5-6F3EFB4C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6A89-B74C-A254-26EB-0CA1C0E7B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A874-5C74-9644-6217-AAB6EE66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DEC0B-36A8-92CD-A141-67B874B2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9FB4-411F-A7B4-BA73-B5127311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8552B-C034-F1C0-3DE0-6A828CFB7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4C9D-BE58-D6F2-0E14-FC1B3567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0D49-320F-8B65-6765-4EEB7FBA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3EF-1E43-699E-510E-B10F660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D1C8-A8CE-AAE3-1002-3BCA4431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CF0-614E-F3E5-0172-9F62171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D281-DC6D-D7A7-C4E6-D77264A4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74CD7-305B-D11E-9D97-E36078F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ACC9-4149-A0FA-9963-00B8568D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C1E7-76FC-F8D8-806D-D8DBD203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5BDF-E3A1-4C2D-A88B-760CF4E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07C4-6C7D-723C-F5FA-75AC2EAC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6DD4-FB1D-EE63-C440-732EA7E2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BEED-74FB-F846-AECD-0006B592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B486-1B07-3A70-9074-03EDDD0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3A8-1A5D-FDB4-A790-50F78561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0FB1-4A9E-9EB3-FB3E-DA345EFF6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3834-3831-5317-3FB8-980F7462E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7196-615D-7406-9DD8-0CA3F943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2E13-2E9C-A8DA-67F7-09EE4263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A6D69-FE8A-C35B-84AB-79554DE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8958-3C63-E64E-B34B-8DE36074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A9EF3-5678-D002-0364-FE3FA420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8CD19-946B-B96C-C936-09DAEB75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FED-F800-D7D8-2F35-50FE6F0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1C22F-FF0C-E459-2175-33996903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15A23-9438-C557-5AEE-FD5A66EB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AB8BA-B5F1-5848-B46B-71773C17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8326A-84DA-0D73-881F-78E54799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43C3-7437-CF4C-ED41-45575B3F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8E424-258E-0836-14F3-1BF2E453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A725-3777-DA54-704A-421EB98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F844-3888-6BAA-94AE-EAB594C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91D9C-1E89-1105-7116-B5E52FCB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E437-3E92-7E2B-F679-E4089E6B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2BFA-C64E-513A-1D43-F74CEFD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4F82-AB96-9C21-C542-6408BD6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F3CC-DDFC-B518-A00F-03BDBF76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7D5C-4E9E-EFB8-90DB-B69BCE15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F8BD-2B52-F23C-839B-BD8CE7BC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652-ED32-6487-A5A2-E4E2FB9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1001-5048-0A0A-4FD2-DA01A61C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C3A-9783-BC4E-9040-8817C50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67D8-032F-FCF8-936A-9261A6D06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B2E5-8E87-E6A4-2705-21AFFB73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7C15-3E98-1C40-AA63-E1011CCD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24D7-5F99-B7FE-4168-5842409F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2521B-709C-4140-1FA8-593334C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BB7E0-97D0-F509-BAB5-45F3B15340B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6F4C3-B010-E47B-FF24-50A73974AFE0}"/>
              </a:ext>
            </a:extLst>
          </p:cNvPr>
          <p:cNvSpPr/>
          <p:nvPr userDrawn="1"/>
        </p:nvSpPr>
        <p:spPr>
          <a:xfrm>
            <a:off x="11506200" y="61722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39BE-3203-DE25-5D52-BE53A08EA61B}"/>
              </a:ext>
            </a:extLst>
          </p:cNvPr>
          <p:cNvSpPr txBox="1"/>
          <p:nvPr userDrawn="1"/>
        </p:nvSpPr>
        <p:spPr>
          <a:xfrm rot="16200000">
            <a:off x="11200207" y="671017"/>
            <a:ext cx="129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Fall 2025</a:t>
            </a:r>
            <a:endParaRPr lang="en-PK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3BB9-EB16-2B71-C712-5A6E1B384895}"/>
              </a:ext>
            </a:extLst>
          </p:cNvPr>
          <p:cNvSpPr txBox="1"/>
          <p:nvPr userDrawn="1"/>
        </p:nvSpPr>
        <p:spPr>
          <a:xfrm rot="16200000">
            <a:off x="10627459" y="3988652"/>
            <a:ext cx="244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Software Design and Architecture (SE322) By Mr. Said Nabi</a:t>
            </a:r>
            <a:endParaRPr lang="en-PK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7DF65E-C177-D14E-69F8-F97164B77A92}"/>
              </a:ext>
            </a:extLst>
          </p:cNvPr>
          <p:cNvSpPr txBox="1">
            <a:spLocks/>
          </p:cNvSpPr>
          <p:nvPr userDrawn="1"/>
        </p:nvSpPr>
        <p:spPr>
          <a:xfrm>
            <a:off x="11571551" y="6316225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cs=1&amp;sca_esv=7a3965c0a183f446&amp;sxsrf=AE3TifNfEA3d8wr_02mdaNbFDsbHDQActA%3A1758592262925&amp;q=Dependency+Inversion&amp;sa=X&amp;ved=2ahUKEwioxonZ4u2PAxW83gIHHUGmAzUQxccNegQIBhAF&amp;mstk=AUtExfBu_IfurW3MRx27J1RKjRZTbJVCR93Xy5WxMkGNcCJcn10cFD_Xic9Zka5WOLjYJgeCD7iMMrNmopeEwWj63aHZJ4B5mJcG7wPKJPszktlYROimGzVtX9Oig2AQz5HVHfCWwoWZjZsMZ6gMkzSjNe7MS6uaEfPBfeVLZ0ez3cQCyk0&amp;csui=3" TargetMode="External"/><Relationship Id="rId3" Type="http://schemas.openxmlformats.org/officeDocument/2006/relationships/hyperlink" Target="https://www.google.com/search?cs=1&amp;sca_esv=7a3965c0a183f446&amp;sxsrf=AE3TifNfEA3d8wr_02mdaNbFDsbHDQActA%3A1758592262925&amp;q=Michael+Feathers&amp;sa=X&amp;ved=2ahUKEwioxonZ4u2PAxW83gIHHUGmAzUQxccNegQIAxAD&amp;mstk=AUtExfBu_IfurW3MRx27J1RKjRZTbJVCR93Xy5WxMkGNcCJcn10cFD_Xic9Zka5WOLjYJgeCD7iMMrNmopeEwWj63aHZJ4B5mJcG7wPKJPszktlYROimGzVtX9Oig2AQz5HVHfCWwoWZjZsMZ6gMkzSjNe7MS6uaEfPBfeVLZ0ez3cQCyk0&amp;csui=3" TargetMode="External"/><Relationship Id="rId7" Type="http://schemas.openxmlformats.org/officeDocument/2006/relationships/hyperlink" Target="https://www.google.com/search?cs=1&amp;sca_esv=7a3965c0a183f446&amp;sxsrf=AE3TifNfEA3d8wr_02mdaNbFDsbHDQActA%3A1758592262925&amp;q=Interface+Segregation&amp;sa=X&amp;ved=2ahUKEwioxonZ4u2PAxW83gIHHUGmAzUQxccNegQIBhAE&amp;mstk=AUtExfBu_IfurW3MRx27J1RKjRZTbJVCR93Xy5WxMkGNcCJcn10cFD_Xic9Zka5WOLjYJgeCD7iMMrNmopeEwWj63aHZJ4B5mJcG7wPKJPszktlYROimGzVtX9Oig2AQz5HVHfCWwoWZjZsMZ6gMkzSjNe7MS6uaEfPBfeVLZ0ez3cQCyk0&amp;csui=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cs=1&amp;sca_esv=7a3965c0a183f446&amp;sxsrf=AE3TifNfEA3d8wr_02mdaNbFDsbHDQActA%3A1758592262925&amp;q=Liskov+Substitution&amp;sa=X&amp;ved=2ahUKEwioxonZ4u2PAxW83gIHHUGmAzUQxccNegQIBhAD&amp;mstk=AUtExfBu_IfurW3MRx27J1RKjRZTbJVCR93Xy5WxMkGNcCJcn10cFD_Xic9Zka5WOLjYJgeCD7iMMrNmopeEwWj63aHZJ4B5mJcG7wPKJPszktlYROimGzVtX9Oig2AQz5HVHfCWwoWZjZsMZ6gMkzSjNe7MS6uaEfPBfeVLZ0ez3cQCyk0&amp;csui=3" TargetMode="External"/><Relationship Id="rId5" Type="http://schemas.openxmlformats.org/officeDocument/2006/relationships/hyperlink" Target="https://www.google.com/search?cs=1&amp;sca_esv=7a3965c0a183f446&amp;sxsrf=AE3TifNfEA3d8wr_02mdaNbFDsbHDQActA%3A1758592262925&amp;q=Open%2FClosed&amp;sa=X&amp;ved=2ahUKEwioxonZ4u2PAxW83gIHHUGmAzUQxccNegQIBhAC&amp;mstk=AUtExfBu_IfurW3MRx27J1RKjRZTbJVCR93Xy5WxMkGNcCJcn10cFD_Xic9Zka5WOLjYJgeCD7iMMrNmopeEwWj63aHZJ4B5mJcG7wPKJPszktlYROimGzVtX9Oig2AQz5HVHfCWwoWZjZsMZ6gMkzSjNe7MS6uaEfPBfeVLZ0ez3cQCyk0&amp;csui=3" TargetMode="External"/><Relationship Id="rId4" Type="http://schemas.openxmlformats.org/officeDocument/2006/relationships/hyperlink" Target="https://www.google.com/search?cs=1&amp;sca_esv=7a3965c0a183f446&amp;sxsrf=AE3TifNfEA3d8wr_02mdaNbFDsbHDQActA%3A1758592262925&amp;q=Single+Responsibility&amp;sa=X&amp;ved=2ahUKEwioxonZ4u2PAxW83gIHHUGmAzUQxccNegQIBhAB&amp;mstk=AUtExfBu_IfurW3MRx27J1RKjRZTbJVCR93Xy5WxMkGNcCJcn10cFD_Xic9Zka5WOLjYJgeCD7iMMrNmopeEwWj63aHZJ4B5mJcG7wPKJPszktlYROimGzVtX9Oig2AQz5HVHfCWwoWZjZsMZ6gMkzSjNe7MS6uaEfPBfeVLZ0ez3cQCyk0&amp;csui=3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9" Type="http://schemas.openxmlformats.org/officeDocument/2006/relationships/image" Target="../media/image48.png"/><Relationship Id="rId21" Type="http://schemas.openxmlformats.org/officeDocument/2006/relationships/image" Target="../media/image39.png"/><Relationship Id="rId34" Type="http://schemas.openxmlformats.org/officeDocument/2006/relationships/customXml" Target="../ink/ink23.xml"/><Relationship Id="rId7" Type="http://schemas.openxmlformats.org/officeDocument/2006/relationships/image" Target="../media/image32.png"/><Relationship Id="rId12" Type="http://schemas.openxmlformats.org/officeDocument/2006/relationships/customXml" Target="../ink/ink12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38" Type="http://schemas.openxmlformats.org/officeDocument/2006/relationships/customXml" Target="../ink/ink25.xml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34.png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47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11.xml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" Type="http://schemas.openxmlformats.org/officeDocument/2006/relationships/customXml" Target="../ink/ink8.xml"/><Relationship Id="rId9" Type="http://schemas.openxmlformats.org/officeDocument/2006/relationships/image" Target="../media/image33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42.png"/><Relationship Id="rId30" Type="http://schemas.openxmlformats.org/officeDocument/2006/relationships/customXml" Target="../ink/ink21.xml"/><Relationship Id="rId35" Type="http://schemas.openxmlformats.org/officeDocument/2006/relationships/image" Target="../media/image46.png"/><Relationship Id="rId8" Type="http://schemas.openxmlformats.org/officeDocument/2006/relationships/customXml" Target="../ink/ink10.xml"/><Relationship Id="rId3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30.xml"/><Relationship Id="rId3" Type="http://schemas.openxmlformats.org/officeDocument/2006/relationships/image" Target="../media/image49.png"/><Relationship Id="rId7" Type="http://schemas.openxmlformats.org/officeDocument/2006/relationships/customXml" Target="../ink/ink27.xm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customXml" Target="../ink/ink28.xml"/><Relationship Id="rId1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customXml" Target="../ink/ink34.xml"/><Relationship Id="rId18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customXml" Target="../ink/ink36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4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customXml" Target="../ink/ink33.xml"/><Relationship Id="rId5" Type="http://schemas.openxmlformats.org/officeDocument/2006/relationships/image" Target="../media/image58.png"/><Relationship Id="rId15" Type="http://schemas.openxmlformats.org/officeDocument/2006/relationships/customXml" Target="../ink/ink35.xml"/><Relationship Id="rId10" Type="http://schemas.openxmlformats.org/officeDocument/2006/relationships/image" Target="../media/image61.png"/><Relationship Id="rId19" Type="http://schemas.openxmlformats.org/officeDocument/2006/relationships/customXml" Target="../ink/ink37.xml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85838"/>
            <a:ext cx="8303190" cy="23622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>Software Design and architecture (SE322) </a:t>
            </a: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gg</a:t>
            </a:r>
            <a:br>
              <a:rPr lang="en-US" b="1" dirty="0">
                <a:solidFill>
                  <a:srgbClr val="0000CC"/>
                </a:solidFill>
              </a:rPr>
            </a:br>
            <a:endParaRPr lang="en-GB" sz="3100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6781800" cy="2514600"/>
          </a:xfrm>
        </p:spPr>
        <p:txBody>
          <a:bodyPr>
            <a:normAutofit/>
          </a:bodyPr>
          <a:lstStyle/>
          <a:p>
            <a:pPr marL="511175" indent="-279400"/>
            <a:r>
              <a:rPr lang="en-US" dirty="0">
                <a:solidFill>
                  <a:srgbClr val="006600"/>
                </a:solidFill>
              </a:rPr>
              <a:t>Said Nabi</a:t>
            </a:r>
          </a:p>
          <a:p>
            <a:pPr marL="511175" indent="-279400"/>
            <a:r>
              <a:rPr lang="en-US" dirty="0">
                <a:solidFill>
                  <a:srgbClr val="7030A0"/>
                </a:solidFill>
              </a:rPr>
              <a:t>said.nabi@giki.edu.pk</a:t>
            </a:r>
            <a:endParaRPr lang="en-US" b="1" dirty="0">
              <a:solidFill>
                <a:srgbClr val="7030A0"/>
              </a:solidFill>
              <a:cs typeface="Times New Roman" pitchFamily="18" charset="0"/>
            </a:endParaRPr>
          </a:p>
          <a:p>
            <a:pPr marL="511175" indent="-279400"/>
            <a:endParaRPr lang="en-US" dirty="0">
              <a:solidFill>
                <a:srgbClr val="006600"/>
              </a:solidFill>
            </a:endParaRPr>
          </a:p>
          <a:p>
            <a:pPr marL="511175" indent="-27940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Faculty of Computer Science and engineering</a:t>
            </a:r>
          </a:p>
          <a:p>
            <a:pPr marL="511175" indent="-279400"/>
            <a:r>
              <a:rPr lang="en-US" dirty="0">
                <a:solidFill>
                  <a:srgbClr val="0070C0"/>
                </a:solidFill>
              </a:rPr>
              <a:t>Gik Institute Topi, Swabi</a:t>
            </a: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89200" y="30480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 dirty="0">
                <a:solidFill>
                  <a:schemeClr val="tx1"/>
                </a:solidFill>
              </a:rPr>
              <a:t>Week 04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Admissions - Ghulam Ishaq Khan Institute of Engineering ...">
            <a:extLst>
              <a:ext uri="{FF2B5EF4-FFF2-40B4-BE49-F238E27FC236}">
                <a16:creationId xmlns:a16="http://schemas.microsoft.com/office/drawing/2014/main" id="{EEEDED95-EC48-C068-23B0-993A483F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EFCF0EC-18F4-E8A7-B429-BFBE4F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110910" y="1310957"/>
            <a:ext cx="2438399" cy="3657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EC318-8D12-F753-34DE-B5CC497F4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CB4E-79AA-7DD3-D000-F7B9003A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87" y="175733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GB" b="1" u="sng" dirty="0">
                <a:solidFill>
                  <a:schemeClr val="accent1"/>
                </a:solidFill>
              </a:rPr>
              <a:t>UML State Diagrams</a:t>
            </a:r>
            <a:br>
              <a:rPr lang="en-GB" b="1" u="sng" dirty="0">
                <a:solidFill>
                  <a:schemeClr val="accent1"/>
                </a:solidFill>
              </a:rPr>
            </a:br>
            <a:endParaRPr lang="en-GB" b="1" u="sng" dirty="0">
              <a:solidFill>
                <a:schemeClr val="accent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A6B0DF-DAFC-09F9-31F1-403846EC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995505-CE3F-FE3F-7CD1-FF3427400057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78E4ED-3AD1-578E-742E-A35A74FEDD63}"/>
              </a:ext>
            </a:extLst>
          </p:cNvPr>
          <p:cNvSpPr txBox="1">
            <a:spLocks/>
          </p:cNvSpPr>
          <p:nvPr/>
        </p:nvSpPr>
        <p:spPr>
          <a:xfrm>
            <a:off x="231843" y="282907"/>
            <a:ext cx="11217952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A technique used to describe </a:t>
            </a:r>
            <a:r>
              <a:rPr lang="en-GB" b="1" dirty="0">
                <a:solidFill>
                  <a:schemeClr val="accent1"/>
                </a:solidFill>
              </a:rPr>
              <a:t>how</a:t>
            </a:r>
            <a:r>
              <a:rPr lang="en-GB" dirty="0"/>
              <a:t> </a:t>
            </a:r>
            <a:r>
              <a:rPr lang="en-GB" b="1" dirty="0">
                <a:solidFill>
                  <a:schemeClr val="accent1"/>
                </a:solidFill>
              </a:rPr>
              <a:t>systems</a:t>
            </a:r>
            <a:r>
              <a:rPr lang="en-GB" dirty="0"/>
              <a:t> </a:t>
            </a:r>
            <a:r>
              <a:rPr lang="en-GB" b="1" dirty="0">
                <a:solidFill>
                  <a:schemeClr val="accent1"/>
                </a:solidFill>
              </a:rPr>
              <a:t>behave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respond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29FE-1924-B392-A107-E7425E45B7CA}"/>
              </a:ext>
            </a:extLst>
          </p:cNvPr>
          <p:cNvSpPr txBox="1">
            <a:spLocks/>
          </p:cNvSpPr>
          <p:nvPr/>
        </p:nvSpPr>
        <p:spPr>
          <a:xfrm>
            <a:off x="236766" y="1909344"/>
            <a:ext cx="10748465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A yellow smiley face with green eyes&#10;&#10;AI-generated content may be incorrect.">
            <a:extLst>
              <a:ext uri="{FF2B5EF4-FFF2-40B4-BE49-F238E27FC236}">
                <a16:creationId xmlns:a16="http://schemas.microsoft.com/office/drawing/2014/main" id="{4A48BF04-A2CB-52D4-AC81-BEDADAB145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5"/>
          <a:stretch>
            <a:fillRect/>
          </a:stretch>
        </p:blipFill>
        <p:spPr>
          <a:xfrm>
            <a:off x="742205" y="2042503"/>
            <a:ext cx="2768600" cy="1934187"/>
          </a:xfrm>
          <a:prstGeom prst="rect">
            <a:avLst/>
          </a:prstGeom>
        </p:spPr>
      </p:pic>
      <p:pic>
        <p:nvPicPr>
          <p:cNvPr id="12" name="Picture 11" descr="A blue face with green eyes&#10;&#10;AI-generated content may be incorrect.">
            <a:extLst>
              <a:ext uri="{FF2B5EF4-FFF2-40B4-BE49-F238E27FC236}">
                <a16:creationId xmlns:a16="http://schemas.microsoft.com/office/drawing/2014/main" id="{A0127725-B757-8004-8DBD-7D4E6DA2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872" y="2136006"/>
            <a:ext cx="2349500" cy="1943100"/>
          </a:xfrm>
          <a:prstGeom prst="rect">
            <a:avLst/>
          </a:prstGeom>
        </p:spPr>
      </p:pic>
      <p:pic>
        <p:nvPicPr>
          <p:cNvPr id="14" name="Picture 13" descr="A red face with green eyes and a frowning face&#10;&#10;AI-generated content may be incorrect.">
            <a:extLst>
              <a:ext uri="{FF2B5EF4-FFF2-40B4-BE49-F238E27FC236}">
                <a16:creationId xmlns:a16="http://schemas.microsoft.com/office/drawing/2014/main" id="{94D13632-C698-1E75-3EBC-88FB4C6E9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07" y="2068912"/>
            <a:ext cx="2095500" cy="15748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6BE1AAB-E5D4-35A5-B021-12DE51EE645B}"/>
              </a:ext>
            </a:extLst>
          </p:cNvPr>
          <p:cNvGrpSpPr/>
          <p:nvPr/>
        </p:nvGrpSpPr>
        <p:grpSpPr>
          <a:xfrm>
            <a:off x="5394281" y="4875172"/>
            <a:ext cx="734410" cy="1954559"/>
            <a:chOff x="5689530" y="4607196"/>
            <a:chExt cx="734410" cy="195455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A87A6C-3A63-6608-DD25-5B4B89D9C99A}"/>
                </a:ext>
              </a:extLst>
            </p:cNvPr>
            <p:cNvSpPr/>
            <p:nvPr/>
          </p:nvSpPr>
          <p:spPr>
            <a:xfrm>
              <a:off x="5722191" y="4607196"/>
              <a:ext cx="655879" cy="87348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6F824A-B9B1-F276-0FD5-76A014BFB84E}"/>
                </a:ext>
              </a:extLst>
            </p:cNvPr>
            <p:cNvCxnSpPr>
              <a:cxnSpLocks/>
            </p:cNvCxnSpPr>
            <p:nvPr/>
          </p:nvCxnSpPr>
          <p:spPr>
            <a:xfrm>
              <a:off x="6050131" y="5480683"/>
              <a:ext cx="45869" cy="108107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561E9E-C311-75CD-7796-F0FAA180B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9530" y="5847907"/>
              <a:ext cx="360600" cy="71384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C3BA0DD-0B48-4927-DBEE-AA4A3E0FF029}"/>
                </a:ext>
              </a:extLst>
            </p:cNvPr>
            <p:cNvCxnSpPr>
              <a:cxnSpLocks/>
            </p:cNvCxnSpPr>
            <p:nvPr/>
          </p:nvCxnSpPr>
          <p:spPr>
            <a:xfrm>
              <a:off x="6050130" y="5812417"/>
              <a:ext cx="373810" cy="749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4177C6-2E6D-5456-1BD1-D7FB967B5D1E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765005" y="3862973"/>
            <a:ext cx="148855" cy="1644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9D17A2-6BE1-6732-5135-FA1AE5E6011C}"/>
              </a:ext>
            </a:extLst>
          </p:cNvPr>
          <p:cNvCxnSpPr>
            <a:cxnSpLocks/>
          </p:cNvCxnSpPr>
          <p:nvPr/>
        </p:nvCxnSpPr>
        <p:spPr>
          <a:xfrm>
            <a:off x="3090796" y="2864140"/>
            <a:ext cx="1885241" cy="76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4E673D-A140-5519-8F1B-5F512D7F59FD}"/>
              </a:ext>
            </a:extLst>
          </p:cNvPr>
          <p:cNvCxnSpPr>
            <a:cxnSpLocks/>
          </p:cNvCxnSpPr>
          <p:nvPr/>
        </p:nvCxnSpPr>
        <p:spPr>
          <a:xfrm>
            <a:off x="6760037" y="3107556"/>
            <a:ext cx="1885241" cy="76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6B52F90-4E1C-D238-96AC-648EAB7D8C5A}"/>
              </a:ext>
            </a:extLst>
          </p:cNvPr>
          <p:cNvSpPr/>
          <p:nvPr/>
        </p:nvSpPr>
        <p:spPr>
          <a:xfrm>
            <a:off x="1318437" y="5507665"/>
            <a:ext cx="893135" cy="93566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468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72C19-3364-7AEB-999E-292B06BF9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0515-CA63-F458-121E-FCD5B4C53097}"/>
              </a:ext>
            </a:extLst>
          </p:cNvPr>
          <p:cNvSpPr txBox="1">
            <a:spLocks/>
          </p:cNvSpPr>
          <p:nvPr/>
        </p:nvSpPr>
        <p:spPr>
          <a:xfrm>
            <a:off x="236766" y="1909344"/>
            <a:ext cx="10748465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080226E7-7E56-44BF-2B07-5207EE3B9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044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2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A2D7A-9443-8B1F-DC97-F4D529FF9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919D-8DDB-6C17-210E-7502D678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87" y="175733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GB" b="1" u="sng" dirty="0">
                <a:solidFill>
                  <a:schemeClr val="accent1"/>
                </a:solidFill>
              </a:rPr>
              <a:t>UML State Diagrams </a:t>
            </a:r>
            <a:r>
              <a:rPr lang="en-GB" b="1" u="sng" dirty="0" err="1">
                <a:solidFill>
                  <a:schemeClr val="accent1"/>
                </a:solidFill>
              </a:rPr>
              <a:t>Cont</a:t>
            </a:r>
            <a:r>
              <a:rPr lang="en-GB" b="1" u="sng" dirty="0">
                <a:solidFill>
                  <a:schemeClr val="accent1"/>
                </a:solidFill>
              </a:rPr>
              <a:t>…</a:t>
            </a:r>
            <a:br>
              <a:rPr lang="en-GB" b="1" u="sng" dirty="0">
                <a:solidFill>
                  <a:schemeClr val="accent1"/>
                </a:solidFill>
              </a:rPr>
            </a:br>
            <a:endParaRPr lang="en-GB" b="1" u="sng" dirty="0">
              <a:solidFill>
                <a:schemeClr val="accent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16E500-B39A-C2C0-0BC7-1FE18BD1F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FE66A6-E3B7-9E45-F4EE-3B7A0CA2A240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8A714E-B7CD-F952-20C8-BA37540A29AC}"/>
              </a:ext>
            </a:extLst>
          </p:cNvPr>
          <p:cNvSpPr txBox="1">
            <a:spLocks/>
          </p:cNvSpPr>
          <p:nvPr/>
        </p:nvSpPr>
        <p:spPr>
          <a:xfrm>
            <a:off x="231843" y="282907"/>
            <a:ext cx="11217952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1643E-5E10-E659-37C8-4083FE9253D3}"/>
              </a:ext>
            </a:extLst>
          </p:cNvPr>
          <p:cNvSpPr txBox="1">
            <a:spLocks/>
          </p:cNvSpPr>
          <p:nvPr/>
        </p:nvSpPr>
        <p:spPr>
          <a:xfrm>
            <a:off x="236766" y="555590"/>
            <a:ext cx="10748465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Illustrates object </a:t>
            </a:r>
            <a:r>
              <a:rPr lang="en-GB" b="1" dirty="0">
                <a:solidFill>
                  <a:schemeClr val="accent1"/>
                </a:solidFill>
              </a:rPr>
              <a:t>behaviour</a:t>
            </a:r>
            <a:r>
              <a:rPr lang="en-GB" dirty="0"/>
              <a:t> by depicting the </a:t>
            </a:r>
            <a:r>
              <a:rPr lang="en-GB" b="1" dirty="0">
                <a:solidFill>
                  <a:schemeClr val="accent1"/>
                </a:solidFill>
              </a:rPr>
              <a:t>changing states </a:t>
            </a:r>
            <a:r>
              <a:rPr lang="en-GB" dirty="0"/>
              <a:t>of an object.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state</a:t>
            </a:r>
            <a:r>
              <a:rPr lang="en-GB" dirty="0"/>
              <a:t> is the way an object exists at a particular point in time. </a:t>
            </a:r>
          </a:p>
          <a:p>
            <a:pPr lvl="1"/>
            <a:r>
              <a:rPr lang="en-GB" dirty="0"/>
              <a:t>The state of an object is determined by the </a:t>
            </a:r>
            <a:r>
              <a:rPr lang="en-GB" b="1" dirty="0"/>
              <a:t>values of its </a:t>
            </a:r>
            <a:r>
              <a:rPr lang="en-GB" dirty="0"/>
              <a:t>attributes.</a:t>
            </a:r>
          </a:p>
          <a:p>
            <a:pPr lvl="2"/>
            <a:endParaRPr lang="en-GB" dirty="0"/>
          </a:p>
          <a:p>
            <a:r>
              <a:rPr lang="en-GB" dirty="0"/>
              <a:t>A car with an </a:t>
            </a:r>
            <a:r>
              <a:rPr lang="en-GB" b="1" dirty="0"/>
              <a:t>automatic transmission </a:t>
            </a:r>
            <a:r>
              <a:rPr lang="en-GB" dirty="0"/>
              <a:t>might have different states: </a:t>
            </a:r>
            <a:r>
              <a:rPr lang="en-GB" b="1" dirty="0">
                <a:solidFill>
                  <a:schemeClr val="accent1"/>
                </a:solidFill>
              </a:rPr>
              <a:t>park</a:t>
            </a:r>
            <a:r>
              <a:rPr lang="en-GB" dirty="0"/>
              <a:t>, </a:t>
            </a:r>
            <a:r>
              <a:rPr lang="en-GB" dirty="0">
                <a:solidFill>
                  <a:schemeClr val="accent1"/>
                </a:solidFill>
              </a:rPr>
              <a:t>reverse</a:t>
            </a:r>
            <a:r>
              <a:rPr lang="en-GB" dirty="0"/>
              <a:t>, </a:t>
            </a:r>
            <a:r>
              <a:rPr lang="en-GB" dirty="0">
                <a:solidFill>
                  <a:schemeClr val="accent1"/>
                </a:solidFill>
              </a:rPr>
              <a:t>neutral</a:t>
            </a:r>
            <a:r>
              <a:rPr lang="en-GB" dirty="0"/>
              <a:t>, and </a:t>
            </a:r>
            <a:r>
              <a:rPr lang="en-GB" dirty="0">
                <a:solidFill>
                  <a:schemeClr val="accent1"/>
                </a:solidFill>
              </a:rPr>
              <a:t>drive</a:t>
            </a:r>
            <a:r>
              <a:rPr lang="en-GB" dirty="0"/>
              <a:t>.</a:t>
            </a:r>
          </a:p>
          <a:p>
            <a:r>
              <a:rPr lang="en-GB" dirty="0"/>
              <a:t>This is similar to states of objects in a </a:t>
            </a:r>
            <a:r>
              <a:rPr lang="en-GB" b="1" dirty="0">
                <a:solidFill>
                  <a:schemeClr val="accent1"/>
                </a:solidFill>
              </a:rPr>
              <a:t>software system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an object is in a certain state, it behaves in a </a:t>
            </a:r>
            <a:r>
              <a:rPr lang="en-GB" b="1" dirty="0"/>
              <a:t>specific way </a:t>
            </a:r>
            <a:r>
              <a:rPr lang="en-GB" dirty="0"/>
              <a:t>or has attributes set to </a:t>
            </a:r>
            <a:r>
              <a:rPr lang="en-GB" b="1" dirty="0"/>
              <a:t>specific values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FEB1-2C2F-7EB3-18A0-2CB8310EB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5FB3-AD19-9BAD-F5B0-B1FB1034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87" y="132495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GB" b="1" u="sng" dirty="0">
                <a:solidFill>
                  <a:schemeClr val="accent1"/>
                </a:solidFill>
              </a:rPr>
              <a:t>Components of State Diagrams</a:t>
            </a:r>
            <a:br>
              <a:rPr lang="en-GB" b="1" u="sng" dirty="0">
                <a:solidFill>
                  <a:schemeClr val="accent1"/>
                </a:solidFill>
              </a:rPr>
            </a:br>
            <a:endParaRPr lang="en-GB" b="1" u="sng" dirty="0">
              <a:solidFill>
                <a:schemeClr val="accent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42C979-86B4-BA9D-433A-06EF13D83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40770A-F00D-DF0F-D6AA-D7B08EFD6C2C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A2C100-4996-D6E3-C5CB-AF97186A22B4}"/>
              </a:ext>
            </a:extLst>
          </p:cNvPr>
          <p:cNvSpPr txBox="1">
            <a:spLocks/>
          </p:cNvSpPr>
          <p:nvPr/>
        </p:nvSpPr>
        <p:spPr>
          <a:xfrm>
            <a:off x="231843" y="132495"/>
            <a:ext cx="11217952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A filled circle indicates the starting state of the object. Every state diagram begins with a filled circle. 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81B1A-C997-53DD-3937-34386698A0D6}"/>
              </a:ext>
            </a:extLst>
          </p:cNvPr>
          <p:cNvSpPr txBox="1">
            <a:spLocks/>
          </p:cNvSpPr>
          <p:nvPr/>
        </p:nvSpPr>
        <p:spPr>
          <a:xfrm>
            <a:off x="231843" y="1083562"/>
            <a:ext cx="9203102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Rounded rectangles indicate other states. These rectangles have three sections: a state name, state variables, and </a:t>
            </a:r>
            <a:r>
              <a:rPr lang="en-GB" b="1" dirty="0"/>
              <a:t>activities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State names should be short, Each state should have at least a state name.</a:t>
            </a:r>
          </a:p>
          <a:p>
            <a:pPr lvl="1"/>
            <a:r>
              <a:rPr lang="en-GB" dirty="0"/>
              <a:t>State variables are data relevant to the state of the. </a:t>
            </a:r>
          </a:p>
          <a:p>
            <a:pPr lvl="1"/>
            <a:r>
              <a:rPr lang="en-GB" dirty="0"/>
              <a:t>Object  </a:t>
            </a:r>
            <a:r>
              <a:rPr lang="en-GB" b="1" dirty="0"/>
              <a:t>Activities</a:t>
            </a:r>
            <a:r>
              <a:rPr lang="en-GB" dirty="0"/>
              <a:t> are actions that are performed when in a certain state. </a:t>
            </a:r>
          </a:p>
          <a:p>
            <a:pPr lvl="2"/>
            <a:r>
              <a:rPr lang="en-GB" dirty="0"/>
              <a:t>There are three types of activities</a:t>
            </a:r>
          </a:p>
          <a:p>
            <a:pPr lvl="3"/>
            <a:r>
              <a:rPr lang="en-GB" dirty="0"/>
              <a:t>Entry </a:t>
            </a:r>
          </a:p>
          <a:p>
            <a:pPr lvl="3"/>
            <a:r>
              <a:rPr lang="en-GB" dirty="0"/>
              <a:t>Do</a:t>
            </a:r>
          </a:p>
          <a:p>
            <a:pPr lvl="3"/>
            <a:r>
              <a:rPr lang="en-GB" dirty="0"/>
              <a:t>Exit</a:t>
            </a:r>
          </a:p>
          <a:p>
            <a:r>
              <a:rPr lang="en-GB" dirty="0"/>
              <a:t>Arrows indicate </a:t>
            </a:r>
            <a:r>
              <a:rPr lang="en-GB" b="1" dirty="0"/>
              <a:t>transitions</a:t>
            </a:r>
            <a:r>
              <a:rPr lang="en-GB" dirty="0"/>
              <a:t> from one state to another.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A black circle with white background&#10;&#10;AI-generated content may be incorrect.">
            <a:extLst>
              <a:ext uri="{FF2B5EF4-FFF2-40B4-BE49-F238E27FC236}">
                <a16:creationId xmlns:a16="http://schemas.microsoft.com/office/drawing/2014/main" id="{A9CF8CB8-3F77-1E55-D16B-A453A627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517" y="1486831"/>
            <a:ext cx="1057331" cy="774700"/>
          </a:xfrm>
          <a:prstGeom prst="rect">
            <a:avLst/>
          </a:prstGeom>
        </p:spPr>
      </p:pic>
      <p:pic>
        <p:nvPicPr>
          <p:cNvPr id="10" name="Picture 9" descr="A white square with black text&#10;&#10;AI-generated content may be incorrect.">
            <a:extLst>
              <a:ext uri="{FF2B5EF4-FFF2-40B4-BE49-F238E27FC236}">
                <a16:creationId xmlns:a16="http://schemas.microsoft.com/office/drawing/2014/main" id="{4238503C-3351-2497-3F8A-D6786CFC6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123" y="3329709"/>
            <a:ext cx="1943100" cy="2082800"/>
          </a:xfrm>
          <a:prstGeom prst="rect">
            <a:avLst/>
          </a:prstGeom>
        </p:spPr>
      </p:pic>
      <p:pic>
        <p:nvPicPr>
          <p:cNvPr id="12" name="Picture 11" descr="A white square with black text&#10;&#10;AI-generated content may be incorrect.">
            <a:extLst>
              <a:ext uri="{FF2B5EF4-FFF2-40B4-BE49-F238E27FC236}">
                <a16:creationId xmlns:a16="http://schemas.microsoft.com/office/drawing/2014/main" id="{EACA14B2-FE0D-4776-D5DE-FEC50C14A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819" y="4700784"/>
            <a:ext cx="1735275" cy="1559798"/>
          </a:xfrm>
          <a:prstGeom prst="rect">
            <a:avLst/>
          </a:prstGeom>
        </p:spPr>
      </p:pic>
      <p:pic>
        <p:nvPicPr>
          <p:cNvPr id="14" name="Picture 13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8FBF9DB-0237-7206-4950-DA5DF92B8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287" y="6106738"/>
            <a:ext cx="2349789" cy="51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75CAA0B-633D-6066-8242-7FE0162A0240}"/>
              </a:ext>
            </a:extLst>
          </p:cNvPr>
          <p:cNvSpPr/>
          <p:nvPr/>
        </p:nvSpPr>
        <p:spPr>
          <a:xfrm>
            <a:off x="1013791" y="3041374"/>
            <a:ext cx="755373" cy="775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1FA169-C5AC-3665-7FF5-2F598CCCF4EA}"/>
              </a:ext>
            </a:extLst>
          </p:cNvPr>
          <p:cNvCxnSpPr>
            <a:stCxn id="4" idx="6"/>
          </p:cNvCxnSpPr>
          <p:nvPr/>
        </p:nvCxnSpPr>
        <p:spPr>
          <a:xfrm>
            <a:off x="1769164" y="3429000"/>
            <a:ext cx="1948071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1E9137-BC05-74DA-414F-5E284A1A90A7}"/>
              </a:ext>
            </a:extLst>
          </p:cNvPr>
          <p:cNvSpPr txBox="1"/>
          <p:nvPr/>
        </p:nvSpPr>
        <p:spPr>
          <a:xfrm>
            <a:off x="949617" y="5313066"/>
            <a:ext cx="2865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Insert Coin</a:t>
            </a:r>
          </a:p>
          <a:p>
            <a:r>
              <a:rPr lang="en-PK" dirty="0"/>
              <a:t>[total&lt;price]</a:t>
            </a:r>
          </a:p>
          <a:p>
            <a:endParaRPr lang="en-PK" dirty="0"/>
          </a:p>
          <a:p>
            <a:r>
              <a:rPr lang="en-PK" dirty="0"/>
              <a:t>Insert more coins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19761-1665-E9ED-19DF-359BF70A10CA}"/>
              </a:ext>
            </a:extLst>
          </p:cNvPr>
          <p:cNvSpPr txBox="1"/>
          <p:nvPr/>
        </p:nvSpPr>
        <p:spPr>
          <a:xfrm>
            <a:off x="1888786" y="3041374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Insert Coin</a:t>
            </a:r>
          </a:p>
          <a:p>
            <a:endParaRPr lang="en-P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E4571B-5D17-FA6C-E8C1-95C8A02B1853}"/>
              </a:ext>
            </a:extLst>
          </p:cNvPr>
          <p:cNvSpPr/>
          <p:nvPr/>
        </p:nvSpPr>
        <p:spPr>
          <a:xfrm>
            <a:off x="3836857" y="2067627"/>
            <a:ext cx="3279913" cy="32401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F4B6A2-09AC-CDCD-8DB3-ED6357214F17}"/>
              </a:ext>
            </a:extLst>
          </p:cNvPr>
          <p:cNvCxnSpPr/>
          <p:nvPr/>
        </p:nvCxnSpPr>
        <p:spPr>
          <a:xfrm>
            <a:off x="3836857" y="3041374"/>
            <a:ext cx="3279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0B440-CF34-D115-B220-E7C963596FD1}"/>
              </a:ext>
            </a:extLst>
          </p:cNvPr>
          <p:cNvSpPr txBox="1"/>
          <p:nvPr/>
        </p:nvSpPr>
        <p:spPr>
          <a:xfrm>
            <a:off x="5017194" y="2292051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/>
              <a:t>Idle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03AAF-C272-9A06-33B3-0DA4F606E449}"/>
              </a:ext>
            </a:extLst>
          </p:cNvPr>
          <p:cNvCxnSpPr/>
          <p:nvPr/>
        </p:nvCxnSpPr>
        <p:spPr>
          <a:xfrm>
            <a:off x="3836857" y="4088296"/>
            <a:ext cx="3279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5FA174-28AE-8195-CF66-FE569F680864}"/>
              </a:ext>
            </a:extLst>
          </p:cNvPr>
          <p:cNvSpPr txBox="1"/>
          <p:nvPr/>
        </p:nvSpPr>
        <p:spPr>
          <a:xfrm>
            <a:off x="4938221" y="3319094"/>
            <a:ext cx="1031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/>
              <a:t>Total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7D840D-9A50-CE9B-7B6D-4C532A94B32B}"/>
              </a:ext>
            </a:extLst>
          </p:cNvPr>
          <p:cNvSpPr txBox="1"/>
          <p:nvPr/>
        </p:nvSpPr>
        <p:spPr>
          <a:xfrm>
            <a:off x="4258979" y="4405652"/>
            <a:ext cx="243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/>
              <a:t>Display Total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B50A4D-2BFB-C0B3-694F-EBA3FCF6790D}"/>
              </a:ext>
            </a:extLst>
          </p:cNvPr>
          <p:cNvGrpSpPr/>
          <p:nvPr/>
        </p:nvGrpSpPr>
        <p:grpSpPr>
          <a:xfrm>
            <a:off x="434452" y="152066"/>
            <a:ext cx="2228396" cy="1888434"/>
            <a:chOff x="3717235" y="1967948"/>
            <a:chExt cx="3279913" cy="324015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2CDEF2-14CA-5097-80AE-7D1B68B5F890}"/>
                </a:ext>
              </a:extLst>
            </p:cNvPr>
            <p:cNvSpPr/>
            <p:nvPr/>
          </p:nvSpPr>
          <p:spPr>
            <a:xfrm>
              <a:off x="3717235" y="1967948"/>
              <a:ext cx="3279913" cy="32401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CDC39B-5B10-DBCA-879B-40AF1FF63C74}"/>
                </a:ext>
              </a:extLst>
            </p:cNvPr>
            <p:cNvCxnSpPr/>
            <p:nvPr/>
          </p:nvCxnSpPr>
          <p:spPr>
            <a:xfrm>
              <a:off x="3717235" y="2842591"/>
              <a:ext cx="327991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DB6BF0-8E40-1F7B-5085-885A51CD4CBB}"/>
                </a:ext>
              </a:extLst>
            </p:cNvPr>
            <p:cNvCxnSpPr/>
            <p:nvPr/>
          </p:nvCxnSpPr>
          <p:spPr>
            <a:xfrm>
              <a:off x="3717235" y="4068417"/>
              <a:ext cx="327991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96E287-3059-32C6-12A6-0CBED69AC1AA}"/>
              </a:ext>
            </a:extLst>
          </p:cNvPr>
          <p:cNvSpPr txBox="1"/>
          <p:nvPr/>
        </p:nvSpPr>
        <p:spPr>
          <a:xfrm>
            <a:off x="869265" y="232139"/>
            <a:ext cx="135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State Name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BF9A1E-5A8B-636B-F85A-8A58E2B0BB21}"/>
              </a:ext>
            </a:extLst>
          </p:cNvPr>
          <p:cNvSpPr txBox="1"/>
          <p:nvPr/>
        </p:nvSpPr>
        <p:spPr>
          <a:xfrm>
            <a:off x="710087" y="834380"/>
            <a:ext cx="16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State Variables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2BF52-D02B-7263-3E51-BCC738F8DAB8}"/>
              </a:ext>
            </a:extLst>
          </p:cNvPr>
          <p:cNvSpPr txBox="1"/>
          <p:nvPr/>
        </p:nvSpPr>
        <p:spPr>
          <a:xfrm>
            <a:off x="733042" y="1421296"/>
            <a:ext cx="1654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State Activites </a:t>
            </a:r>
          </a:p>
          <a:p>
            <a:r>
              <a:rPr lang="en-PK" dirty="0"/>
              <a:t>EntryDo/Exit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E5F1333-C484-3155-F3BE-2F956EA5EC6E}"/>
                  </a:ext>
                </a:extLst>
              </p14:cNvPr>
              <p14:cNvContentPartPr/>
              <p14:nvPr/>
            </p14:nvContentPartPr>
            <p14:xfrm>
              <a:off x="2555671" y="4332068"/>
              <a:ext cx="1218240" cy="1594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E5F1333-C484-3155-F3BE-2F956EA5EC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9671" y="4296068"/>
                <a:ext cx="1289880" cy="16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FF0450D-6353-B61C-FB2B-AA9D8AC39262}"/>
                  </a:ext>
                </a:extLst>
              </p14:cNvPr>
              <p14:cNvContentPartPr/>
              <p14:nvPr/>
            </p14:nvContentPartPr>
            <p14:xfrm>
              <a:off x="3506431" y="5205428"/>
              <a:ext cx="390960" cy="459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FF0450D-6353-B61C-FB2B-AA9D8AC392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0431" y="5169788"/>
                <a:ext cx="462600" cy="530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01A27E-83A5-6F62-7DFE-64CE2E357D4A}"/>
              </a:ext>
            </a:extLst>
          </p:cNvPr>
          <p:cNvCxnSpPr>
            <a:cxnSpLocks/>
          </p:cNvCxnSpPr>
          <p:nvPr/>
        </p:nvCxnSpPr>
        <p:spPr>
          <a:xfrm flipV="1">
            <a:off x="5863901" y="1018209"/>
            <a:ext cx="1962176" cy="112648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6B5ED1-27EC-C082-E487-F11853184196}"/>
              </a:ext>
            </a:extLst>
          </p:cNvPr>
          <p:cNvGrpSpPr/>
          <p:nvPr/>
        </p:nvGrpSpPr>
        <p:grpSpPr>
          <a:xfrm>
            <a:off x="7779027" y="143566"/>
            <a:ext cx="3279913" cy="3240156"/>
            <a:chOff x="3717235" y="1967948"/>
            <a:chExt cx="3279913" cy="324015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95E407F-26AB-3E3E-29B6-830FC9F7DC64}"/>
                </a:ext>
              </a:extLst>
            </p:cNvPr>
            <p:cNvSpPr/>
            <p:nvPr/>
          </p:nvSpPr>
          <p:spPr>
            <a:xfrm>
              <a:off x="3717235" y="1967948"/>
              <a:ext cx="3279913" cy="32401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C5B93A-3ECE-CF1F-6327-75F0DF77F2F8}"/>
                </a:ext>
              </a:extLst>
            </p:cNvPr>
            <p:cNvCxnSpPr/>
            <p:nvPr/>
          </p:nvCxnSpPr>
          <p:spPr>
            <a:xfrm>
              <a:off x="3717235" y="2842591"/>
              <a:ext cx="327991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4201F2-6253-3FC1-1960-03C721DFF556}"/>
                </a:ext>
              </a:extLst>
            </p:cNvPr>
            <p:cNvCxnSpPr/>
            <p:nvPr/>
          </p:nvCxnSpPr>
          <p:spPr>
            <a:xfrm>
              <a:off x="3717235" y="4068417"/>
              <a:ext cx="327991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043D447-93BF-8FA4-4B1B-0698E5E49C5B}"/>
              </a:ext>
            </a:extLst>
          </p:cNvPr>
          <p:cNvSpPr txBox="1"/>
          <p:nvPr/>
        </p:nvSpPr>
        <p:spPr>
          <a:xfrm>
            <a:off x="8717887" y="1569495"/>
            <a:ext cx="113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600" dirty="0"/>
              <a:t>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C1C01B-EAE4-7865-585A-8B2708B53F22}"/>
              </a:ext>
            </a:extLst>
          </p:cNvPr>
          <p:cNvSpPr txBox="1"/>
          <p:nvPr/>
        </p:nvSpPr>
        <p:spPr>
          <a:xfrm>
            <a:off x="7838158" y="2333665"/>
            <a:ext cx="326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600" dirty="0"/>
              <a:t>Display Enough</a:t>
            </a:r>
          </a:p>
          <a:p>
            <a:r>
              <a:rPr lang="en-PK" sz="3600" dirty="0"/>
              <a:t>Coins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646E4-B7CF-0196-2B9E-ED6DC2F032A7}"/>
              </a:ext>
            </a:extLst>
          </p:cNvPr>
          <p:cNvSpPr txBox="1"/>
          <p:nvPr/>
        </p:nvSpPr>
        <p:spPr>
          <a:xfrm>
            <a:off x="8143248" y="342528"/>
            <a:ext cx="2634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/>
              <a:t>Enough Coins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E06A4-BEB7-B4A9-B5DD-3BC770886E42}"/>
              </a:ext>
            </a:extLst>
          </p:cNvPr>
          <p:cNvSpPr txBox="1"/>
          <p:nvPr/>
        </p:nvSpPr>
        <p:spPr>
          <a:xfrm>
            <a:off x="4960756" y="921265"/>
            <a:ext cx="2865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Insert Coin</a:t>
            </a:r>
          </a:p>
          <a:p>
            <a:r>
              <a:rPr lang="en-PK" dirty="0"/>
              <a:t>[total==price]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AF433C-B919-4422-28A1-125D57C37D4A}"/>
              </a:ext>
            </a:extLst>
          </p:cNvPr>
          <p:cNvCxnSpPr>
            <a:cxnSpLocks/>
          </p:cNvCxnSpPr>
          <p:nvPr/>
        </p:nvCxnSpPr>
        <p:spPr>
          <a:xfrm flipH="1">
            <a:off x="6870389" y="3439998"/>
            <a:ext cx="1835417" cy="818367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1E560ED-88F6-733F-BCA7-6A85AD09F96C}"/>
              </a:ext>
            </a:extLst>
          </p:cNvPr>
          <p:cNvSpPr txBox="1"/>
          <p:nvPr/>
        </p:nvSpPr>
        <p:spPr>
          <a:xfrm>
            <a:off x="7734009" y="3970220"/>
            <a:ext cx="286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PK" dirty="0"/>
              <a:t>otal=0</a:t>
            </a:r>
          </a:p>
          <a:p>
            <a:r>
              <a:rPr lang="en-PK" dirty="0"/>
              <a:t>[total==price]</a:t>
            </a:r>
          </a:p>
          <a:p>
            <a:r>
              <a:rPr lang="en-PK" dirty="0"/>
              <a:t>Dispense Product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AE47D7-297E-A8A9-7BFF-F3F256A5D483}"/>
              </a:ext>
            </a:extLst>
          </p:cNvPr>
          <p:cNvGrpSpPr/>
          <p:nvPr/>
        </p:nvGrpSpPr>
        <p:grpSpPr>
          <a:xfrm>
            <a:off x="6740483" y="3324428"/>
            <a:ext cx="4266360" cy="3045240"/>
            <a:chOff x="6740483" y="3324428"/>
            <a:chExt cx="4266360" cy="30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EC5723-27DA-88F5-207F-971E5F694A32}"/>
                    </a:ext>
                  </a:extLst>
                </p14:cNvPr>
                <p14:cNvContentPartPr/>
                <p14:nvPr/>
              </p14:nvContentPartPr>
              <p14:xfrm>
                <a:off x="6813563" y="3324428"/>
                <a:ext cx="4193280" cy="3045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EC5723-27DA-88F5-207F-971E5F694A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77563" y="3288428"/>
                  <a:ext cx="4264920" cy="31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A7E7BC-C79E-2193-22E3-A23AE6D7B83F}"/>
                    </a:ext>
                  </a:extLst>
                </p14:cNvPr>
                <p14:cNvContentPartPr/>
                <p14:nvPr/>
              </p14:nvContentPartPr>
              <p14:xfrm>
                <a:off x="6740483" y="5220548"/>
                <a:ext cx="480240" cy="365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A7E7BC-C79E-2193-22E3-A23AE6D7B8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4483" y="5184908"/>
                  <a:ext cx="551880" cy="437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DDB4F7-CF6E-90F8-B68D-438E7FF26210}"/>
              </a:ext>
            </a:extLst>
          </p:cNvPr>
          <p:cNvSpPr txBox="1"/>
          <p:nvPr/>
        </p:nvSpPr>
        <p:spPr>
          <a:xfrm>
            <a:off x="7477542" y="5839791"/>
            <a:ext cx="286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Cancel</a:t>
            </a:r>
          </a:p>
          <a:p>
            <a:r>
              <a:rPr lang="en-US" dirty="0"/>
              <a:t>Total= 0;</a:t>
            </a:r>
          </a:p>
          <a:p>
            <a:r>
              <a:rPr lang="en-US" dirty="0"/>
              <a:t>Eject Coins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3499214-A82A-E943-BEE4-35292DE73E8E}"/>
                  </a:ext>
                </a:extLst>
              </p14:cNvPr>
              <p14:cNvContentPartPr/>
              <p14:nvPr/>
            </p14:nvContentPartPr>
            <p14:xfrm rot="16445315">
              <a:off x="5115347" y="5270105"/>
              <a:ext cx="1218240" cy="1594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3499214-A82A-E943-BEE4-35292DE73E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6445315">
                <a:off x="5079347" y="5234105"/>
                <a:ext cx="1289880" cy="16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02BE5D4-8F2F-35BE-99BF-01BFB7E63F86}"/>
                  </a:ext>
                </a:extLst>
              </p14:cNvPr>
              <p14:cNvContentPartPr/>
              <p14:nvPr/>
            </p14:nvContentPartPr>
            <p14:xfrm rot="17965299">
              <a:off x="5706459" y="5214994"/>
              <a:ext cx="390960" cy="459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02BE5D4-8F2F-35BE-99BF-01BFB7E63F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7965299">
                <a:off x="5670459" y="5179354"/>
                <a:ext cx="46260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929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10" grpId="0"/>
      <p:bldP spid="12" grpId="0"/>
      <p:bldP spid="13" grpId="0"/>
      <p:bldP spid="22" grpId="0"/>
      <p:bldP spid="23" grpId="0"/>
      <p:bldP spid="24" grpId="0"/>
      <p:bldP spid="32" grpId="0"/>
      <p:bldP spid="33" grpId="0"/>
      <p:bldP spid="34" grpId="0"/>
      <p:bldP spid="35" grpId="0"/>
      <p:bldP spid="37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235D-D5F4-C607-2D38-141F76AD2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229A-BA27-0B92-9D6C-B315FF2E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87" y="132495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GB" b="1" u="sng" dirty="0">
                <a:solidFill>
                  <a:schemeClr val="accent1"/>
                </a:solidFill>
              </a:rPr>
              <a:t>Components of State Diagrams </a:t>
            </a:r>
            <a:r>
              <a:rPr lang="en-GB" b="1" u="sng" dirty="0" err="1">
                <a:solidFill>
                  <a:schemeClr val="accent1"/>
                </a:solidFill>
              </a:rPr>
              <a:t>Cont</a:t>
            </a:r>
            <a:r>
              <a:rPr lang="en-GB" b="1" u="sng" dirty="0">
                <a:solidFill>
                  <a:schemeClr val="accent1"/>
                </a:solidFill>
              </a:rPr>
              <a:t>…</a:t>
            </a:r>
            <a:br>
              <a:rPr lang="en-GB" b="1" u="sng" dirty="0">
                <a:solidFill>
                  <a:schemeClr val="accent1"/>
                </a:solidFill>
              </a:rPr>
            </a:br>
            <a:endParaRPr lang="en-GB" b="1" u="sng" dirty="0">
              <a:solidFill>
                <a:schemeClr val="accent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656A4C-62FC-5624-FA9A-8E3B42F6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4E0C84-96CC-6310-16A1-039778E17578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31AF12-9ADE-C1E6-D160-947D998998EA}"/>
              </a:ext>
            </a:extLst>
          </p:cNvPr>
          <p:cNvSpPr txBox="1">
            <a:spLocks/>
          </p:cNvSpPr>
          <p:nvPr/>
        </p:nvSpPr>
        <p:spPr>
          <a:xfrm>
            <a:off x="231843" y="282907"/>
            <a:ext cx="11217952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Each transition arrow </a:t>
            </a:r>
            <a:r>
              <a:rPr lang="en-GB" b="1" dirty="0">
                <a:solidFill>
                  <a:schemeClr val="accent1"/>
                </a:solidFill>
              </a:rPr>
              <a:t>will always have an event</a:t>
            </a:r>
            <a:r>
              <a:rPr lang="en-GB" dirty="0"/>
              <a:t>, and it may even have a </a:t>
            </a:r>
            <a:r>
              <a:rPr lang="en-GB" b="1" dirty="0">
                <a:solidFill>
                  <a:srgbClr val="FF0000"/>
                </a:solidFill>
              </a:rPr>
              <a:t>guard condition </a:t>
            </a:r>
            <a:r>
              <a:rPr lang="en-GB" dirty="0"/>
              <a:t>and an </a:t>
            </a:r>
            <a:r>
              <a:rPr lang="en-GB" b="1" dirty="0">
                <a:solidFill>
                  <a:schemeClr val="accent1"/>
                </a:solidFill>
              </a:rPr>
              <a:t>action</a:t>
            </a:r>
            <a:r>
              <a:rPr lang="en-GB" dirty="0"/>
              <a:t>. The </a:t>
            </a:r>
            <a:r>
              <a:rPr lang="en-GB" b="1" dirty="0">
                <a:solidFill>
                  <a:schemeClr val="accent1"/>
                </a:solidFill>
              </a:rPr>
              <a:t>transition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action</a:t>
            </a:r>
            <a:r>
              <a:rPr lang="en-GB" dirty="0"/>
              <a:t> happens from </a:t>
            </a:r>
            <a:r>
              <a:rPr lang="en-GB" b="1" dirty="0">
                <a:solidFill>
                  <a:schemeClr val="accent1"/>
                </a:solidFill>
              </a:rPr>
              <a:t>a given state </a:t>
            </a:r>
            <a:r>
              <a:rPr lang="en-GB" dirty="0"/>
              <a:t>if the event occurs and the </a:t>
            </a:r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condition is true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 A circle with </a:t>
            </a:r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 filled circle </a:t>
            </a:r>
            <a:r>
              <a:rPr lang="en-GB" dirty="0"/>
              <a:t>inside indicates </a:t>
            </a:r>
            <a:r>
              <a:rPr lang="en-GB" b="1" dirty="0">
                <a:solidFill>
                  <a:srgbClr val="C00000"/>
                </a:solidFill>
              </a:rPr>
              <a:t>termination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Termination represents an </a:t>
            </a:r>
            <a:r>
              <a:rPr lang="en-GB" b="1" dirty="0">
                <a:solidFill>
                  <a:srgbClr val="C00000"/>
                </a:solidFill>
              </a:rPr>
              <a:t>object being destroyed </a:t>
            </a:r>
            <a:r>
              <a:rPr lang="en-GB" dirty="0"/>
              <a:t>or the process being completed. Not all diagrams have a termination—some may run continuously.</a:t>
            </a:r>
          </a:p>
          <a:p>
            <a:r>
              <a:rPr lang="en-GB" dirty="0"/>
              <a:t>Can be </a:t>
            </a:r>
            <a:r>
              <a:rPr lang="en-GB" b="1" dirty="0">
                <a:solidFill>
                  <a:schemeClr val="accent1"/>
                </a:solidFill>
              </a:rPr>
              <a:t>useful to help determine </a:t>
            </a:r>
            <a:r>
              <a:rPr lang="en-GB" dirty="0"/>
              <a:t>the events that might occur during an object’s lifetime such as </a:t>
            </a:r>
          </a:p>
          <a:p>
            <a:pPr lvl="1"/>
            <a:r>
              <a:rPr lang="en-GB" dirty="0"/>
              <a:t>different user inputs, </a:t>
            </a:r>
          </a:p>
          <a:p>
            <a:pPr lvl="1"/>
            <a:r>
              <a:rPr lang="en-GB" dirty="0"/>
              <a:t>how that object should behave when these events occur, like checking conditions and performing actions. </a:t>
            </a:r>
          </a:p>
          <a:p>
            <a:pPr lvl="1"/>
            <a:r>
              <a:rPr lang="en-GB" dirty="0"/>
              <a:t>Sometimes it may be easier to see changes in state in a diagram, rather than reading through source code.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29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D0E5D-1146-A2E5-7AB9-249C5C0BC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BF54-F7D7-44D2-C358-35847ABB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87" y="132495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GB" b="1" u="sng" dirty="0">
                <a:solidFill>
                  <a:schemeClr val="accent1"/>
                </a:solidFill>
              </a:rPr>
              <a:t>Model Checking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F0458-2D28-AF8E-0F88-50119C26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185293-EDA2-B40A-0E3C-3E87CB7BAC52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5F36DE-1502-0C2B-EBB7-2E0DBF39AC62}"/>
              </a:ext>
            </a:extLst>
          </p:cNvPr>
          <p:cNvSpPr txBox="1">
            <a:spLocks/>
          </p:cNvSpPr>
          <p:nvPr/>
        </p:nvSpPr>
        <p:spPr>
          <a:xfrm>
            <a:off x="231843" y="282907"/>
            <a:ext cx="11217952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In addition to understanding </a:t>
            </a:r>
            <a:r>
              <a:rPr lang="en-GB" b="1" dirty="0">
                <a:solidFill>
                  <a:schemeClr val="accent1"/>
                </a:solidFill>
              </a:rPr>
              <a:t>techniques</a:t>
            </a:r>
            <a:r>
              <a:rPr lang="en-GB" dirty="0"/>
              <a:t> for </a:t>
            </a:r>
            <a:r>
              <a:rPr lang="en-GB" b="1" dirty="0">
                <a:solidFill>
                  <a:schemeClr val="accent1"/>
                </a:solidFill>
              </a:rPr>
              <a:t>designing a software system</a:t>
            </a:r>
            <a:r>
              <a:rPr lang="en-GB" dirty="0"/>
              <a:t>, it is important to know </a:t>
            </a:r>
            <a:r>
              <a:rPr lang="en-GB" b="1" dirty="0">
                <a:solidFill>
                  <a:schemeClr val="accent1"/>
                </a:solidFill>
              </a:rPr>
              <a:t>techniques</a:t>
            </a:r>
            <a:r>
              <a:rPr lang="en-GB" dirty="0"/>
              <a:t> for </a:t>
            </a:r>
            <a:r>
              <a:rPr lang="en-GB" b="1" dirty="0">
                <a:solidFill>
                  <a:schemeClr val="accent1"/>
                </a:solidFill>
              </a:rPr>
              <a:t>verifying the system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 is a systematic check of your system’s </a:t>
            </a:r>
            <a:r>
              <a:rPr lang="en-GB" b="1" dirty="0"/>
              <a:t>state model</a:t>
            </a:r>
            <a:r>
              <a:rPr lang="en-GB" dirty="0"/>
              <a:t> in all its possible states. </a:t>
            </a:r>
          </a:p>
          <a:p>
            <a:pPr lvl="1"/>
            <a:r>
              <a:rPr lang="en-GB" dirty="0"/>
              <a:t>helps find errors that other tests cannot</a:t>
            </a:r>
          </a:p>
          <a:p>
            <a:endParaRPr lang="en-GB" dirty="0"/>
          </a:p>
          <a:p>
            <a:r>
              <a:rPr lang="en-GB" dirty="0"/>
              <a:t>We check all the </a:t>
            </a:r>
            <a:r>
              <a:rPr lang="en-GB" b="1" dirty="0">
                <a:solidFill>
                  <a:schemeClr val="accent1"/>
                </a:solidFill>
              </a:rPr>
              <a:t>various states of the software </a:t>
            </a:r>
            <a:r>
              <a:rPr lang="en-GB" dirty="0"/>
              <a:t>to try and identify any </a:t>
            </a:r>
            <a:r>
              <a:rPr lang="en-GB" b="1" dirty="0">
                <a:solidFill>
                  <a:srgbClr val="FF0000"/>
                </a:solidFill>
              </a:rPr>
              <a:t>errors</a:t>
            </a:r>
            <a:r>
              <a:rPr lang="en-GB" dirty="0"/>
              <a:t>, by </a:t>
            </a:r>
            <a:r>
              <a:rPr lang="en-GB" b="1" dirty="0">
                <a:solidFill>
                  <a:schemeClr val="accent5"/>
                </a:solidFill>
              </a:rPr>
              <a:t>simulating different events </a:t>
            </a:r>
            <a:r>
              <a:rPr lang="en-GB" dirty="0"/>
              <a:t>that would </a:t>
            </a:r>
            <a:r>
              <a:rPr lang="en-GB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change the states </a:t>
            </a:r>
            <a:r>
              <a:rPr lang="en-GB" dirty="0"/>
              <a:t>and variables of the software.</a:t>
            </a:r>
          </a:p>
          <a:p>
            <a:pPr lvl="1"/>
            <a:r>
              <a:rPr lang="en-GB" dirty="0"/>
              <a:t>This exposes any flaws by notifying you of any violation of the rules that occur in the behaviour of the state model.</a:t>
            </a:r>
          </a:p>
          <a:p>
            <a:pPr lvl="1"/>
            <a:r>
              <a:rPr lang="en-GB" dirty="0"/>
              <a:t>Typically, model checks are performed by model checking software.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38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5305D-9385-47E1-FDC8-9CFA346EF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B936-F7FE-E80E-D933-5C6296F0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97" y="132495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GB" b="1" u="sng" dirty="0">
                <a:solidFill>
                  <a:schemeClr val="accent1"/>
                </a:solidFill>
              </a:rPr>
              <a:t>Model Checking </a:t>
            </a:r>
            <a:r>
              <a:rPr lang="en-GB" b="1" u="sng" dirty="0" err="1">
                <a:solidFill>
                  <a:schemeClr val="accent1"/>
                </a:solidFill>
              </a:rPr>
              <a:t>Cont</a:t>
            </a:r>
            <a:r>
              <a:rPr lang="en-GB" b="1" u="sng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96746-F221-7F48-FFCB-10DEAC56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CF959-BABB-691C-5338-BBFAD8B5756F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D5E9FB-AF3A-7C91-AD2B-12F0967EDFA1}"/>
              </a:ext>
            </a:extLst>
          </p:cNvPr>
          <p:cNvSpPr txBox="1">
            <a:spLocks/>
          </p:cNvSpPr>
          <p:nvPr/>
        </p:nvSpPr>
        <p:spPr>
          <a:xfrm>
            <a:off x="231843" y="282907"/>
            <a:ext cx="11217952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A software that has a rule not to produce a </a:t>
            </a:r>
            <a:r>
              <a:rPr lang="en-GB" b="1" dirty="0"/>
              <a:t>deadlock</a:t>
            </a:r>
          </a:p>
          <a:p>
            <a:r>
              <a:rPr lang="en-GB" dirty="0"/>
              <a:t>The model checker </a:t>
            </a:r>
            <a:r>
              <a:rPr lang="en-GB" b="1" dirty="0">
                <a:solidFill>
                  <a:schemeClr val="accent1"/>
                </a:solidFill>
              </a:rPr>
              <a:t>would simulate the different states </a:t>
            </a:r>
            <a:r>
              <a:rPr lang="en-GB" dirty="0"/>
              <a:t>that could occur in your system, and if a </a:t>
            </a:r>
            <a:r>
              <a:rPr lang="en-GB" b="1" dirty="0">
                <a:solidFill>
                  <a:srgbClr val="C00000"/>
                </a:solidFill>
              </a:rPr>
              <a:t>deadlock</a:t>
            </a:r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was possible</a:t>
            </a:r>
            <a:r>
              <a:rPr lang="en-GB" dirty="0"/>
              <a:t>, it would provide details of this violation.</a:t>
            </a:r>
          </a:p>
          <a:p>
            <a:r>
              <a:rPr lang="en-GB" dirty="0"/>
              <a:t>A </a:t>
            </a:r>
            <a:r>
              <a:rPr lang="en-GB" b="1" dirty="0"/>
              <a:t>state model</a:t>
            </a:r>
            <a:r>
              <a:rPr lang="en-GB" dirty="0"/>
              <a:t> is an abstract state machine that can be in one of various states. </a:t>
            </a:r>
          </a:p>
          <a:p>
            <a:r>
              <a:rPr lang="en-GB" dirty="0"/>
              <a:t>The model checker then checks that the state </a:t>
            </a:r>
            <a:r>
              <a:rPr lang="en-GB" b="1" dirty="0">
                <a:solidFill>
                  <a:schemeClr val="accent1"/>
                </a:solidFill>
              </a:rPr>
              <a:t>model conforms </a:t>
            </a:r>
            <a:r>
              <a:rPr lang="en-GB" dirty="0"/>
              <a:t>to certain behavioural properties.</a:t>
            </a:r>
          </a:p>
          <a:p>
            <a:endParaRPr lang="en-GB" dirty="0"/>
          </a:p>
          <a:p>
            <a:r>
              <a:rPr lang="en-GB" dirty="0"/>
              <a:t>There are </a:t>
            </a:r>
            <a:r>
              <a:rPr lang="en-GB" b="1" dirty="0">
                <a:solidFill>
                  <a:schemeClr val="accent1"/>
                </a:solidFill>
              </a:rPr>
              <a:t>three different phases </a:t>
            </a:r>
            <a:r>
              <a:rPr lang="en-GB" dirty="0"/>
              <a:t>in model checking</a:t>
            </a:r>
          </a:p>
          <a:p>
            <a:pPr lvl="1"/>
            <a:r>
              <a:rPr lang="en-GB" dirty="0"/>
              <a:t>Modelling Phase</a:t>
            </a:r>
          </a:p>
          <a:p>
            <a:pPr lvl="1"/>
            <a:r>
              <a:rPr lang="en-GB" dirty="0"/>
              <a:t>Running Phase</a:t>
            </a:r>
          </a:p>
          <a:p>
            <a:pPr lvl="1"/>
            <a:r>
              <a:rPr lang="en-GB" dirty="0"/>
              <a:t>Analysis Phase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4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A6C8-690D-A6A5-DB78-E7C06CB9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BCDC-2EB3-2821-415B-0A70D59F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97" y="297399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GB" b="1" u="sng" dirty="0">
                <a:solidFill>
                  <a:schemeClr val="accent1"/>
                </a:solidFill>
              </a:rPr>
              <a:t>Modelling Phase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A0F7AC-3768-0C21-C373-4F8FC74E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8BCD27-B04A-23B7-2483-ABF74314C829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CF2BDE-3FB8-81B2-7018-D486EDBB499F}"/>
              </a:ext>
            </a:extLst>
          </p:cNvPr>
          <p:cNvSpPr txBox="1">
            <a:spLocks/>
          </p:cNvSpPr>
          <p:nvPr/>
        </p:nvSpPr>
        <p:spPr>
          <a:xfrm>
            <a:off x="231843" y="522559"/>
            <a:ext cx="11217952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This is where you </a:t>
            </a:r>
            <a:r>
              <a:rPr lang="en-GB" b="1" dirty="0"/>
              <a:t>define your system's </a:t>
            </a:r>
            <a:r>
              <a:rPr lang="en-GB" b="1" dirty="0" err="1"/>
              <a:t>behavior</a:t>
            </a:r>
            <a:r>
              <a:rPr lang="en-GB" b="1" dirty="0"/>
              <a:t> and rules</a:t>
            </a:r>
            <a:r>
              <a:rPr lang="en-GB" dirty="0"/>
              <a:t>. You describe what the software does and what properties it should have.</a:t>
            </a:r>
          </a:p>
          <a:p>
            <a:pPr lvl="1"/>
            <a:r>
              <a:rPr lang="en-GB" dirty="0"/>
              <a:t>a traffic light system, you'd model its states and define rules like the light must never be green and red at the same time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This is when the </a:t>
            </a:r>
            <a:r>
              <a:rPr lang="en-GB" b="1" dirty="0"/>
              <a:t>model checker does its work</a:t>
            </a:r>
            <a:r>
              <a:rPr lang="en-GB" dirty="0"/>
              <a:t>. It automatically explores every possible state and event of your model to see if it follows the rules you set.</a:t>
            </a:r>
          </a:p>
          <a:p>
            <a:pPr lvl="1"/>
            <a:r>
              <a:rPr lang="en-GB" dirty="0"/>
              <a:t>The model checker would simulate every combination of traffic light changes to see if it ever hits the forbidden "green and red" state.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5700DF-2C77-6D79-17F5-62EEA7A329C4}"/>
              </a:ext>
            </a:extLst>
          </p:cNvPr>
          <p:cNvSpPr txBox="1">
            <a:spLocks/>
          </p:cNvSpPr>
          <p:nvPr/>
        </p:nvSpPr>
        <p:spPr>
          <a:xfrm>
            <a:off x="589597" y="3224703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Running Phase</a:t>
            </a:r>
          </a:p>
        </p:txBody>
      </p:sp>
    </p:spTree>
    <p:extLst>
      <p:ext uri="{BB962C8B-B14F-4D97-AF65-F5344CB8AC3E}">
        <p14:creationId xmlns:p14="http://schemas.microsoft.com/office/powerpoint/2010/main" val="396753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6E8AC-8091-20A0-5AFF-EBB6D60D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22B52E-99AF-B7BF-CD7E-1322A37E8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5B0263-36A8-E174-0C95-E706496B3981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E8D69E-B274-394E-F36B-21ABBF276B61}"/>
              </a:ext>
            </a:extLst>
          </p:cNvPr>
          <p:cNvSpPr txBox="1">
            <a:spLocks/>
          </p:cNvSpPr>
          <p:nvPr/>
        </p:nvSpPr>
        <p:spPr>
          <a:xfrm>
            <a:off x="549974" y="683817"/>
            <a:ext cx="10694675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This is the </a:t>
            </a:r>
            <a:r>
              <a:rPr lang="en-GB" b="1" dirty="0">
                <a:solidFill>
                  <a:schemeClr val="accent1"/>
                </a:solidFill>
              </a:rPr>
              <a:t>results phase</a:t>
            </a:r>
            <a:r>
              <a:rPr lang="en-GB" dirty="0"/>
              <a:t>. If the model checker finds a broken rule, it provides a </a:t>
            </a:r>
            <a:r>
              <a:rPr lang="en-GB" b="1" dirty="0">
                <a:solidFill>
                  <a:schemeClr val="accent1"/>
                </a:solidFill>
              </a:rPr>
              <a:t>counterexample</a:t>
            </a:r>
            <a:r>
              <a:rPr lang="en-GB" dirty="0"/>
              <a:t>—a step-by-step description of how the violation happened. </a:t>
            </a:r>
          </a:p>
          <a:p>
            <a:pPr lvl="1"/>
            <a:r>
              <a:rPr lang="en-GB" dirty="0"/>
              <a:t>The tool might report, "Violation found: The light turned green and red simultaneously after receiving the '</a:t>
            </a:r>
            <a:r>
              <a:rPr lang="en-GB" dirty="0" err="1"/>
              <a:t>change_state</a:t>
            </a:r>
            <a:r>
              <a:rPr lang="en-GB" dirty="0"/>
              <a:t>' signal at the exact moment the system was rebooting.</a:t>
            </a:r>
            <a:endParaRPr lang="en-US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Model checking </a:t>
            </a:r>
            <a:r>
              <a:rPr lang="en-GB" b="1" dirty="0">
                <a:solidFill>
                  <a:schemeClr val="accent1"/>
                </a:solidFill>
              </a:rPr>
              <a:t>helps ensure</a:t>
            </a:r>
            <a:r>
              <a:rPr lang="en-GB" dirty="0"/>
              <a:t> not only that software </a:t>
            </a:r>
            <a:r>
              <a:rPr lang="en-GB" b="1" dirty="0">
                <a:solidFill>
                  <a:schemeClr val="accent1"/>
                </a:solidFill>
              </a:rPr>
              <a:t>is well designed</a:t>
            </a:r>
            <a:r>
              <a:rPr lang="en-GB" dirty="0"/>
              <a:t>, but also that software </a:t>
            </a:r>
            <a:r>
              <a:rPr lang="en-GB" b="1" dirty="0">
                <a:solidFill>
                  <a:schemeClr val="accent1"/>
                </a:solidFill>
              </a:rPr>
              <a:t>meets desired properties </a:t>
            </a:r>
            <a:r>
              <a:rPr lang="en-GB" dirty="0"/>
              <a:t>and behaviour, and it </a:t>
            </a:r>
            <a:r>
              <a:rPr lang="en-GB" b="1" dirty="0">
                <a:solidFill>
                  <a:schemeClr val="accent1"/>
                </a:solidFill>
              </a:rPr>
              <a:t>works as intended</a:t>
            </a:r>
          </a:p>
          <a:p>
            <a:endParaRPr lang="en-GB" b="1" dirty="0">
              <a:solidFill>
                <a:schemeClr val="accent1"/>
              </a:solidFill>
            </a:endParaRPr>
          </a:p>
          <a:p>
            <a:endParaRPr lang="en-GB" b="1" dirty="0">
              <a:solidFill>
                <a:schemeClr val="accent1"/>
              </a:solidFill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FCCA14-418D-445C-8D63-34C8B513B650}"/>
              </a:ext>
            </a:extLst>
          </p:cNvPr>
          <p:cNvSpPr txBox="1">
            <a:spLocks/>
          </p:cNvSpPr>
          <p:nvPr/>
        </p:nvSpPr>
        <p:spPr>
          <a:xfrm>
            <a:off x="742205" y="52766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Analysis Phase</a:t>
            </a:r>
          </a:p>
        </p:txBody>
      </p:sp>
    </p:spTree>
    <p:extLst>
      <p:ext uri="{BB962C8B-B14F-4D97-AF65-F5344CB8AC3E}">
        <p14:creationId xmlns:p14="http://schemas.microsoft.com/office/powerpoint/2010/main" val="20448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F510-0B12-45D9-8622-5863056B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EC95-DCE2-DE72-424C-58584EE8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1" y="1396134"/>
            <a:ext cx="10515600" cy="4351338"/>
          </a:xfrm>
        </p:spPr>
        <p:txBody>
          <a:bodyPr/>
          <a:lstStyle/>
          <a:p>
            <a:r>
              <a:rPr lang="en-US" dirty="0"/>
              <a:t>Decomposition Principle</a:t>
            </a:r>
          </a:p>
          <a:p>
            <a:r>
              <a:rPr lang="en-US" dirty="0"/>
              <a:t>UML Sequence Diagram</a:t>
            </a:r>
          </a:p>
          <a:p>
            <a:r>
              <a:rPr lang="en-US" dirty="0"/>
              <a:t>UML State Diagram</a:t>
            </a:r>
          </a:p>
          <a:p>
            <a:r>
              <a:rPr lang="en-US" dirty="0"/>
              <a:t>Model Checking</a:t>
            </a:r>
          </a:p>
          <a:p>
            <a:r>
              <a:rPr lang="en-US" dirty="0"/>
              <a:t>Solid Principles</a:t>
            </a:r>
          </a:p>
        </p:txBody>
      </p:sp>
    </p:spTree>
    <p:extLst>
      <p:ext uri="{BB962C8B-B14F-4D97-AF65-F5344CB8AC3E}">
        <p14:creationId xmlns:p14="http://schemas.microsoft.com/office/powerpoint/2010/main" val="33644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2E7BC-8AD0-1F9D-061D-97D217B17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7CDFA0-E27C-0468-E234-9CF8FE6E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924FAD-527A-AC87-D5D6-238D89176F53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67EC9B-DA6E-1DF8-3856-12F4AD9E9B16}"/>
              </a:ext>
            </a:extLst>
          </p:cNvPr>
          <p:cNvSpPr txBox="1">
            <a:spLocks/>
          </p:cNvSpPr>
          <p:nvPr/>
        </p:nvSpPr>
        <p:spPr>
          <a:xfrm>
            <a:off x="742205" y="52766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Good Design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F4BFC4D-5EC6-6A80-2F8A-DFF30448C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13" y="1161874"/>
            <a:ext cx="1050244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A good design </a:t>
            </a:r>
            <a:r>
              <a:rPr lang="en-PK" altLang="en-PK" sz="2800" b="1" dirty="0">
                <a:solidFill>
                  <a:schemeClr val="accent1"/>
                </a:solidFill>
              </a:rPr>
              <a:t>manages</a:t>
            </a:r>
            <a:r>
              <a:rPr lang="en-PK" altLang="en-PK" sz="2800" dirty="0"/>
              <a:t> </a:t>
            </a:r>
            <a:r>
              <a:rPr lang="en-PK" altLang="en-PK" sz="2800" b="1" dirty="0">
                <a:solidFill>
                  <a:schemeClr val="accent1"/>
                </a:solidFill>
              </a:rPr>
              <a:t>essential</a:t>
            </a:r>
            <a:r>
              <a:rPr lang="en-PK" altLang="en-PK" sz="2800" dirty="0"/>
              <a:t> complexities inherent in the problem.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PK" altLang="en-PK" sz="2800" dirty="0"/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It </a:t>
            </a:r>
            <a:r>
              <a:rPr lang="en-PK" altLang="en-PK" sz="2800" b="1" dirty="0">
                <a:solidFill>
                  <a:schemeClr val="accent1"/>
                </a:solidFill>
              </a:rPr>
              <a:t>avoids</a:t>
            </a:r>
            <a:r>
              <a:rPr lang="en-PK" altLang="en-PK" sz="2800" dirty="0"/>
              <a:t> </a:t>
            </a:r>
            <a:r>
              <a:rPr lang="en-PK" altLang="en-PK" sz="2800" b="1" dirty="0">
                <a:solidFill>
                  <a:schemeClr val="accent1"/>
                </a:solidFill>
              </a:rPr>
              <a:t>adding</a:t>
            </a:r>
            <a:r>
              <a:rPr lang="en-PK" altLang="en-PK" sz="2800" dirty="0"/>
              <a:t> </a:t>
            </a:r>
            <a:r>
              <a:rPr lang="en-PK" altLang="en-PK" sz="2800" b="1" dirty="0">
                <a:solidFill>
                  <a:schemeClr val="accent1"/>
                </a:solidFill>
              </a:rPr>
              <a:t>accidental</a:t>
            </a:r>
            <a:r>
              <a:rPr lang="en-PK" altLang="en-PK" sz="2800" dirty="0"/>
              <a:t> complexities that arise from the solution itself.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Design should be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b="1" dirty="0">
                <a:solidFill>
                  <a:schemeClr val="accent1"/>
                </a:solidFill>
              </a:rPr>
              <a:t>Maintainable</a:t>
            </a:r>
            <a:r>
              <a:rPr lang="en-PK" altLang="en-PK" sz="2800" dirty="0"/>
              <a:t> 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The cost of system change is minimal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Understandable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Local in effect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Modular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PK" altLang="en-PK" sz="2800" dirty="0"/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The goal is to achive </a:t>
            </a:r>
            <a:r>
              <a:rPr lang="en-PK" altLang="en-PK" sz="2800" b="1" dirty="0">
                <a:solidFill>
                  <a:schemeClr val="accent1"/>
                </a:solidFill>
              </a:rPr>
              <a:t>low</a:t>
            </a:r>
            <a:r>
              <a:rPr lang="en-PK" altLang="en-PK" sz="2800" dirty="0"/>
              <a:t> </a:t>
            </a:r>
            <a:r>
              <a:rPr lang="en-PK" altLang="en-PK" sz="2800" b="1" dirty="0">
                <a:solidFill>
                  <a:schemeClr val="accent1"/>
                </a:solidFill>
              </a:rPr>
              <a:t>coupling</a:t>
            </a:r>
            <a:r>
              <a:rPr lang="en-PK" altLang="en-PK" sz="2800" dirty="0"/>
              <a:t> and </a:t>
            </a:r>
            <a:r>
              <a:rPr lang="en-PK" altLang="en-PK" sz="2800" b="1" dirty="0">
                <a:solidFill>
                  <a:schemeClr val="accent1"/>
                </a:solidFill>
              </a:rPr>
              <a:t>high cohesion.</a:t>
            </a:r>
          </a:p>
        </p:txBody>
      </p:sp>
    </p:spTree>
    <p:extLst>
      <p:ext uri="{BB962C8B-B14F-4D97-AF65-F5344CB8AC3E}">
        <p14:creationId xmlns:p14="http://schemas.microsoft.com/office/powerpoint/2010/main" val="166124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10ADB-719B-6604-4C4C-55FC9CE10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52B81-8784-FABD-A983-817AFE30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A20EF-5B0B-2750-296F-64BE61C80276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C5F496-F6B4-05D8-A76D-8301B525A8A7}"/>
              </a:ext>
            </a:extLst>
          </p:cNvPr>
          <p:cNvSpPr txBox="1">
            <a:spLocks/>
          </p:cNvSpPr>
          <p:nvPr/>
        </p:nvSpPr>
        <p:spPr>
          <a:xfrm>
            <a:off x="742205" y="132495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Solid Design Principles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FE63CC4-FB6D-27B6-CD3F-278E58B4F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35" y="955952"/>
            <a:ext cx="108877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Are intended to make software design more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b="1" dirty="0">
                <a:solidFill>
                  <a:schemeClr val="accent1"/>
                </a:solidFill>
              </a:rPr>
              <a:t>Flexible</a:t>
            </a:r>
            <a:r>
              <a:rPr lang="en-PK" altLang="en-PK" sz="2800" dirty="0"/>
              <a:t>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b="1" dirty="0">
                <a:solidFill>
                  <a:schemeClr val="accent1"/>
                </a:solidFill>
              </a:rPr>
              <a:t>Understandable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b="1" dirty="0">
                <a:solidFill>
                  <a:schemeClr val="accent1"/>
                </a:solidFill>
              </a:rPr>
              <a:t>Maintainable</a:t>
            </a:r>
            <a:endParaRPr lang="en-PK" altLang="en-PK" sz="2800" dirty="0"/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b="1" dirty="0">
                <a:solidFill>
                  <a:schemeClr val="accent1"/>
                </a:solidFill>
              </a:rPr>
              <a:t>Robert Martin </a:t>
            </a:r>
            <a:r>
              <a:rPr lang="en-PK" altLang="en-PK" sz="2800" dirty="0"/>
              <a:t>proposed the Solid Design Principles in early the 2000s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accent1"/>
                </a:solidFill>
              </a:rPr>
              <a:t>acronym</a:t>
            </a:r>
            <a:r>
              <a:rPr lang="en-GB" sz="2800" dirty="0"/>
              <a:t> for the five </a:t>
            </a:r>
            <a:r>
              <a:rPr lang="en-GB" sz="2800" b="1" dirty="0">
                <a:solidFill>
                  <a:schemeClr val="accent1"/>
                </a:solidFill>
              </a:rPr>
              <a:t>object-oriented design principles</a:t>
            </a:r>
            <a:r>
              <a:rPr lang="en-GB" sz="2800" dirty="0"/>
              <a:t> being introduced later by </a:t>
            </a:r>
            <a:r>
              <a:rPr lang="en-GB" sz="2800" b="1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 Feathers</a:t>
            </a:r>
            <a:r>
              <a:rPr lang="en-GB" sz="2800" dirty="0"/>
              <a:t>. 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These principles are </a:t>
            </a:r>
            <a:r>
              <a:rPr lang="en-GB" sz="2800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Single Responsibility</a:t>
            </a:r>
            <a:r>
              <a:rPr lang="en-GB" sz="2800" dirty="0"/>
              <a:t>, </a:t>
            </a:r>
            <a:r>
              <a:rPr lang="en-GB" sz="2800" b="1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Open/Closed</a:t>
            </a:r>
            <a:r>
              <a:rPr lang="en-GB" sz="2800" dirty="0"/>
              <a:t>, </a:t>
            </a:r>
            <a:r>
              <a:rPr lang="en-GB" sz="28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Liskov Substitution</a:t>
            </a:r>
            <a:r>
              <a:rPr lang="en-GB" sz="2800" dirty="0"/>
              <a:t>, </a:t>
            </a:r>
            <a:r>
              <a:rPr lang="en-GB" sz="28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Interface Segregation</a:t>
            </a:r>
            <a:r>
              <a:rPr lang="en-GB" sz="2800" dirty="0"/>
              <a:t>, and </a:t>
            </a:r>
            <a:r>
              <a:rPr lang="en-GB" sz="28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Dependency Inversion</a:t>
            </a:r>
            <a:endParaRPr lang="en-GB" sz="2800" b="1" dirty="0">
              <a:solidFill>
                <a:schemeClr val="accent1"/>
              </a:solidFill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—help developers write more maintainable, scalable, and flexible code</a:t>
            </a:r>
            <a:r>
              <a:rPr lang="en-GB" dirty="0"/>
              <a:t>. </a:t>
            </a:r>
            <a:endParaRPr lang="en-PK" altLang="en-PK" sz="2800" dirty="0"/>
          </a:p>
        </p:txBody>
      </p:sp>
    </p:spTree>
    <p:extLst>
      <p:ext uri="{BB962C8B-B14F-4D97-AF65-F5344CB8AC3E}">
        <p14:creationId xmlns:p14="http://schemas.microsoft.com/office/powerpoint/2010/main" val="15408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8CA87-A94C-3993-9C7B-B0FD4121CBB8}"/>
              </a:ext>
            </a:extLst>
          </p:cNvPr>
          <p:cNvSpPr txBox="1"/>
          <p:nvPr/>
        </p:nvSpPr>
        <p:spPr>
          <a:xfrm>
            <a:off x="4387702" y="2762532"/>
            <a:ext cx="3942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8000" b="1" dirty="0">
                <a:solidFill>
                  <a:schemeClr val="accent1"/>
                </a:solidFill>
              </a:rPr>
              <a:t>S O L I 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C40409-85F2-A7EC-A390-09D1B7EB40A7}"/>
              </a:ext>
            </a:extLst>
          </p:cNvPr>
          <p:cNvCxnSpPr>
            <a:cxnSpLocks/>
          </p:cNvCxnSpPr>
          <p:nvPr/>
        </p:nvCxnSpPr>
        <p:spPr>
          <a:xfrm flipH="1" flipV="1">
            <a:off x="1732247" y="1104604"/>
            <a:ext cx="2655455" cy="1841796"/>
          </a:xfrm>
          <a:prstGeom prst="straightConnector1">
            <a:avLst/>
          </a:prstGeom>
          <a:ln w="857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D780B6-5865-50AB-A554-6270C443E2EF}"/>
              </a:ext>
            </a:extLst>
          </p:cNvPr>
          <p:cNvSpPr txBox="1"/>
          <p:nvPr/>
        </p:nvSpPr>
        <p:spPr>
          <a:xfrm>
            <a:off x="558800" y="838200"/>
            <a:ext cx="96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2800" dirty="0"/>
              <a:t>SRP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EFBC7F-E68E-D8EB-23B5-1FE554DF282D}"/>
              </a:ext>
            </a:extLst>
          </p:cNvPr>
          <p:cNvCxnSpPr>
            <a:cxnSpLocks/>
          </p:cNvCxnSpPr>
          <p:nvPr/>
        </p:nvCxnSpPr>
        <p:spPr>
          <a:xfrm flipH="1">
            <a:off x="3059974" y="3902104"/>
            <a:ext cx="2401026" cy="1841795"/>
          </a:xfrm>
          <a:prstGeom prst="straightConnector1">
            <a:avLst/>
          </a:prstGeom>
          <a:ln w="857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272DBF-DDE5-9668-C9E4-40B47B578D82}"/>
              </a:ext>
            </a:extLst>
          </p:cNvPr>
          <p:cNvSpPr txBox="1"/>
          <p:nvPr/>
        </p:nvSpPr>
        <p:spPr>
          <a:xfrm>
            <a:off x="1870365" y="5670322"/>
            <a:ext cx="96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2800" dirty="0"/>
              <a:t>OCP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410C6E-2459-E3DB-28CF-674AE8C9C4FC}"/>
              </a:ext>
            </a:extLst>
          </p:cNvPr>
          <p:cNvCxnSpPr>
            <a:cxnSpLocks/>
          </p:cNvCxnSpPr>
          <p:nvPr/>
        </p:nvCxnSpPr>
        <p:spPr>
          <a:xfrm flipV="1">
            <a:off x="6604000" y="1099810"/>
            <a:ext cx="1725807" cy="1846590"/>
          </a:xfrm>
          <a:prstGeom prst="straightConnector1">
            <a:avLst/>
          </a:prstGeom>
          <a:ln w="857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898411-DDFF-F983-98AB-21AA8B991931}"/>
              </a:ext>
            </a:extLst>
          </p:cNvPr>
          <p:cNvSpPr txBox="1"/>
          <p:nvPr/>
        </p:nvSpPr>
        <p:spPr>
          <a:xfrm>
            <a:off x="8329807" y="373390"/>
            <a:ext cx="96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2800" dirty="0"/>
              <a:t>LSP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F5C327-C70A-7022-8281-A1EB7F242DB3}"/>
              </a:ext>
            </a:extLst>
          </p:cNvPr>
          <p:cNvCxnSpPr>
            <a:cxnSpLocks/>
          </p:cNvCxnSpPr>
          <p:nvPr/>
        </p:nvCxnSpPr>
        <p:spPr>
          <a:xfrm>
            <a:off x="7086600" y="3808539"/>
            <a:ext cx="1725807" cy="1754061"/>
          </a:xfrm>
          <a:prstGeom prst="straightConnector1">
            <a:avLst/>
          </a:prstGeom>
          <a:ln w="857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FCFDFA3-7368-01B9-3ADA-D5518DBF8C15}"/>
              </a:ext>
            </a:extLst>
          </p:cNvPr>
          <p:cNvSpPr txBox="1"/>
          <p:nvPr/>
        </p:nvSpPr>
        <p:spPr>
          <a:xfrm>
            <a:off x="8966200" y="5562600"/>
            <a:ext cx="96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2800" dirty="0"/>
              <a:t>ISP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5F6A2E-E6B0-86E9-2EF0-8141FCE61C79}"/>
              </a:ext>
            </a:extLst>
          </p:cNvPr>
          <p:cNvCxnSpPr>
            <a:cxnSpLocks/>
          </p:cNvCxnSpPr>
          <p:nvPr/>
        </p:nvCxnSpPr>
        <p:spPr>
          <a:xfrm flipV="1">
            <a:off x="8240907" y="2469305"/>
            <a:ext cx="2108200" cy="1015747"/>
          </a:xfrm>
          <a:prstGeom prst="straightConnector1">
            <a:avLst/>
          </a:prstGeom>
          <a:ln w="857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4E1671-FDBE-2EE6-9250-32D265B19795}"/>
              </a:ext>
            </a:extLst>
          </p:cNvPr>
          <p:cNvSpPr txBox="1"/>
          <p:nvPr/>
        </p:nvSpPr>
        <p:spPr>
          <a:xfrm>
            <a:off x="10063505" y="1761495"/>
            <a:ext cx="96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2800" dirty="0"/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249500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1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E539-A1FF-3FB8-E21F-074181624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CA573C-1C8B-020B-4353-80B79F590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0D0F33-E37D-ACE2-0FA9-A070E7BF9F40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C23682-6F79-3710-D3BF-8B7E17210757}"/>
              </a:ext>
            </a:extLst>
          </p:cNvPr>
          <p:cNvSpPr txBox="1">
            <a:spLocks/>
          </p:cNvSpPr>
          <p:nvPr/>
        </p:nvSpPr>
        <p:spPr>
          <a:xfrm>
            <a:off x="742205" y="132495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Single Responsibility Principle (SRP)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33C40B-C7CA-BFBD-C984-353A86589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48" y="785034"/>
            <a:ext cx="10887701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A class should have only one reason to change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Deals with </a:t>
            </a:r>
            <a:r>
              <a:rPr lang="en-PK" altLang="en-PK" sz="2800" b="1" dirty="0">
                <a:solidFill>
                  <a:schemeClr val="accent1"/>
                </a:solidFill>
              </a:rPr>
              <a:t>cohesion</a:t>
            </a:r>
          </a:p>
          <a:p>
            <a:pPr marL="1371600" lvl="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PK" sz="2800" dirty="0"/>
              <a:t>T</a:t>
            </a:r>
            <a:r>
              <a:rPr lang="en-PK" altLang="en-PK" sz="2800" dirty="0"/>
              <a:t>he functional relatedness of the elements of a module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PK" altLang="en-PK" sz="2800" dirty="0"/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A Class should </a:t>
            </a:r>
            <a:r>
              <a:rPr lang="en-PK" altLang="en-PK" sz="2800" b="1" dirty="0">
                <a:solidFill>
                  <a:schemeClr val="accent1"/>
                </a:solidFill>
              </a:rPr>
              <a:t>have only single reposibility</a:t>
            </a:r>
            <a:r>
              <a:rPr lang="en-PK" altLang="en-PK" sz="2800" dirty="0"/>
              <a:t>, the more responsibilities mean the more reasons to change.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PK" altLang="en-PK" sz="2800" dirty="0"/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What a class does? The </a:t>
            </a:r>
            <a:r>
              <a:rPr lang="en-PK" altLang="en-PK" sz="2800" b="1" dirty="0">
                <a:solidFill>
                  <a:srgbClr val="FF0000"/>
                </a:solidFill>
              </a:rPr>
              <a:t>more</a:t>
            </a:r>
            <a:r>
              <a:rPr lang="en-PK" altLang="en-PK" sz="2800" dirty="0"/>
              <a:t> a class does the </a:t>
            </a:r>
            <a:r>
              <a:rPr lang="en-PK" altLang="en-PK" sz="2800" b="1" dirty="0">
                <a:solidFill>
                  <a:srgbClr val="FF0000"/>
                </a:solidFill>
              </a:rPr>
              <a:t>more likelky it will change.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PK" altLang="en-PK" sz="2800" dirty="0"/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dirty="0"/>
              <a:t>The more </a:t>
            </a:r>
            <a:r>
              <a:rPr lang="en-PK" altLang="en-PK" sz="2800" b="1" dirty="0">
                <a:solidFill>
                  <a:srgbClr val="FF0000"/>
                </a:solidFill>
              </a:rPr>
              <a:t>a class changes </a:t>
            </a:r>
            <a:r>
              <a:rPr lang="en-PK" altLang="en-PK" sz="2800" dirty="0"/>
              <a:t>the </a:t>
            </a:r>
            <a:r>
              <a:rPr lang="en-PK" altLang="en-PK" sz="2800" b="1" dirty="0">
                <a:solidFill>
                  <a:srgbClr val="FF0000"/>
                </a:solidFill>
              </a:rPr>
              <a:t>more bugs </a:t>
            </a:r>
            <a:r>
              <a:rPr lang="en-PK" altLang="en-PK" sz="2800" dirty="0"/>
              <a:t>we will intrduce.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PK" altLang="en-PK" sz="2800" dirty="0"/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One of the </a:t>
            </a:r>
            <a:r>
              <a:rPr lang="en-GB" sz="2800" b="1" dirty="0">
                <a:solidFill>
                  <a:schemeClr val="accent1"/>
                </a:solidFill>
              </a:rPr>
              <a:t>simplest principles</a:t>
            </a:r>
            <a:r>
              <a:rPr lang="en-GB" sz="2800" dirty="0"/>
              <a:t>, but one of the </a:t>
            </a:r>
            <a:r>
              <a:rPr lang="en-GB" sz="2800" b="1" dirty="0">
                <a:solidFill>
                  <a:srgbClr val="FF0000"/>
                </a:solidFill>
              </a:rPr>
              <a:t>most difficult to get right</a:t>
            </a:r>
            <a:r>
              <a:rPr lang="en-GB" sz="2800" dirty="0"/>
              <a:t>.</a:t>
            </a:r>
            <a:endParaRPr lang="en-PK" altLang="en-PK" sz="2800" dirty="0"/>
          </a:p>
        </p:txBody>
      </p:sp>
    </p:spTree>
    <p:extLst>
      <p:ext uri="{BB962C8B-B14F-4D97-AF65-F5344CB8AC3E}">
        <p14:creationId xmlns:p14="http://schemas.microsoft.com/office/powerpoint/2010/main" val="28505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C292F-6A50-81F5-A86C-BA37E565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887252-7C77-F5D6-CED6-E98455A94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1D8ECB-0A91-E1E6-A0E6-5529C2BADB8F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57C7CBA6-D0D8-9A18-BD16-026F603DF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14497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47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76A3FC-92DA-6A99-71FF-BA28E4426AA3}"/>
              </a:ext>
            </a:extLst>
          </p:cNvPr>
          <p:cNvSpPr txBox="1"/>
          <p:nvPr/>
        </p:nvSpPr>
        <p:spPr>
          <a:xfrm>
            <a:off x="844778" y="1861235"/>
            <a:ext cx="50559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Finding and separating </a:t>
            </a:r>
            <a:r>
              <a:rPr lang="en-GB" sz="2800" b="1" dirty="0">
                <a:solidFill>
                  <a:schemeClr val="accent1"/>
                </a:solidFill>
              </a:rPr>
              <a:t>conjoined responsibilities </a:t>
            </a:r>
            <a:r>
              <a:rPr lang="en-GB" sz="2800" dirty="0"/>
              <a:t>is much of what software </a:t>
            </a:r>
            <a:r>
              <a:rPr lang="en-GB" sz="2800" b="1" dirty="0">
                <a:solidFill>
                  <a:schemeClr val="accent1"/>
                </a:solidFill>
              </a:rPr>
              <a:t>design is really about</a:t>
            </a:r>
            <a:r>
              <a:rPr lang="en-GB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SRP is the most </a:t>
            </a:r>
            <a:r>
              <a:rPr lang="en-GB" sz="2800" b="1" dirty="0">
                <a:solidFill>
                  <a:schemeClr val="accent1"/>
                </a:solidFill>
              </a:rPr>
              <a:t>fundamental principle</a:t>
            </a:r>
            <a:r>
              <a:rPr lang="en-GB" sz="2800" dirty="0"/>
              <a:t>.  The rest of the principles are related to SRP in one way or another. </a:t>
            </a:r>
            <a:endParaRPr lang="en-PK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0BE2C-080F-ABD7-93D3-B0D7EB65CA17}"/>
              </a:ext>
            </a:extLst>
          </p:cNvPr>
          <p:cNvSpPr txBox="1">
            <a:spLocks/>
          </p:cNvSpPr>
          <p:nvPr/>
        </p:nvSpPr>
        <p:spPr>
          <a:xfrm>
            <a:off x="844778" y="335695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Solid Design Principles </a:t>
            </a:r>
            <a:r>
              <a:rPr lang="en-GB" b="1" u="sng" dirty="0" err="1">
                <a:solidFill>
                  <a:schemeClr val="accent1"/>
                </a:solidFill>
              </a:rPr>
              <a:t>Cont</a:t>
            </a:r>
            <a:r>
              <a:rPr lang="en-GB" b="1" u="sng" dirty="0">
                <a:solidFill>
                  <a:schemeClr val="accent1"/>
                </a:solidFill>
              </a:rPr>
              <a:t>…</a:t>
            </a: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3DA55DF3-F140-C228-5833-86B70C6C8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0" b="25833"/>
          <a:stretch>
            <a:fillRect/>
          </a:stretch>
        </p:blipFill>
        <p:spPr bwMode="auto">
          <a:xfrm>
            <a:off x="6291264" y="1379942"/>
            <a:ext cx="4572000" cy="40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3E69-6D83-3A82-4E87-C20D7566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115790-5452-D1C7-1E4E-D51DE22526FA}"/>
              </a:ext>
            </a:extLst>
          </p:cNvPr>
          <p:cNvSpPr txBox="1">
            <a:spLocks/>
          </p:cNvSpPr>
          <p:nvPr/>
        </p:nvSpPr>
        <p:spPr>
          <a:xfrm>
            <a:off x="0" y="9425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SRP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A5DCD-A733-EF77-EF73-A20DBA9581C5}"/>
              </a:ext>
            </a:extLst>
          </p:cNvPr>
          <p:cNvSpPr txBox="1"/>
          <p:nvPr/>
        </p:nvSpPr>
        <p:spPr>
          <a:xfrm>
            <a:off x="8534400" y="3454400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000" dirty="0"/>
              <a:t>Ok? </a:t>
            </a:r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9481871-B443-5470-ADD6-386BAFE3F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11" y="40449"/>
            <a:ext cx="3232145" cy="4109306"/>
          </a:xfrm>
          <a:prstGeom prst="rect">
            <a:avLst/>
          </a:prstGeom>
        </p:spPr>
      </p:pic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59AAEFD-B05E-E145-BC28-35A0D869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595" y="4262431"/>
            <a:ext cx="2198422" cy="255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5EA113-E984-9EB2-E2B4-46E91A79E97B}"/>
              </a:ext>
            </a:extLst>
          </p:cNvPr>
          <p:cNvSpPr/>
          <p:nvPr/>
        </p:nvSpPr>
        <p:spPr>
          <a:xfrm>
            <a:off x="0" y="1078662"/>
            <a:ext cx="6401821" cy="1905000"/>
          </a:xfrm>
          <a:prstGeom prst="rect">
            <a:avLst/>
          </a:prstGeom>
          <a:solidFill>
            <a:schemeClr val="accent2">
              <a:lumMod val="60000"/>
              <a:lumOff val="40000"/>
              <a:alpha val="51219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E7C67-152B-A324-EB7F-8698017FE31E}"/>
              </a:ext>
            </a:extLst>
          </p:cNvPr>
          <p:cNvSpPr/>
          <p:nvPr/>
        </p:nvSpPr>
        <p:spPr>
          <a:xfrm>
            <a:off x="0" y="4262431"/>
            <a:ext cx="6401821" cy="1905000"/>
          </a:xfrm>
          <a:prstGeom prst="rect">
            <a:avLst/>
          </a:prstGeom>
          <a:solidFill>
            <a:schemeClr val="tx2">
              <a:lumMod val="50000"/>
              <a:lumOff val="50000"/>
              <a:alpha val="51219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Picture 4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9B7B0D06-0337-0A7C-84A2-889260A02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555" y="3255818"/>
            <a:ext cx="4471554" cy="4367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E104A4F-8F99-08DD-7DE0-163DCEC7DF31}"/>
              </a:ext>
            </a:extLst>
          </p:cNvPr>
          <p:cNvGrpSpPr/>
          <p:nvPr/>
        </p:nvGrpSpPr>
        <p:grpSpPr>
          <a:xfrm>
            <a:off x="1" y="661964"/>
            <a:ext cx="6401820" cy="6297604"/>
            <a:chOff x="1" y="661964"/>
            <a:chExt cx="6401820" cy="6297604"/>
          </a:xfrm>
        </p:grpSpPr>
        <p:pic>
          <p:nvPicPr>
            <p:cNvPr id="3" name="Picture 2" descr="A screen shot of a computer program&#10;&#10;AI-generated content may be incorrect.">
              <a:extLst>
                <a:ext uri="{FF2B5EF4-FFF2-40B4-BE49-F238E27FC236}">
                  <a16:creationId xmlns:a16="http://schemas.microsoft.com/office/drawing/2014/main" id="{8FB890A4-4D97-22B1-4813-13B1B0DE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661964"/>
              <a:ext cx="6401820" cy="6297604"/>
            </a:xfrm>
            <a:prstGeom prst="rect">
              <a:avLst/>
            </a:prstGeom>
          </p:spPr>
        </p:pic>
        <p:pic>
          <p:nvPicPr>
            <p:cNvPr id="9" name="Picture 8" descr="A black rectangle with white dots&#10;&#10;AI-generated content may be incorrect.">
              <a:extLst>
                <a:ext uri="{FF2B5EF4-FFF2-40B4-BE49-F238E27FC236}">
                  <a16:creationId xmlns:a16="http://schemas.microsoft.com/office/drawing/2014/main" id="{EE6A4455-804B-4B22-DE4A-B6462C4F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555" y="4262431"/>
              <a:ext cx="4471554" cy="436726"/>
            </a:xfrm>
            <a:prstGeom prst="rect">
              <a:avLst/>
            </a:prstGeom>
          </p:spPr>
        </p:pic>
        <p:pic>
          <p:nvPicPr>
            <p:cNvPr id="13" name="Picture 12" descr="A black rectangle with white dots&#10;&#10;AI-generated content may be incorrect.">
              <a:extLst>
                <a:ext uri="{FF2B5EF4-FFF2-40B4-BE49-F238E27FC236}">
                  <a16:creationId xmlns:a16="http://schemas.microsoft.com/office/drawing/2014/main" id="{A6096816-2E9B-F9B9-B803-861DDC9E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555" y="1839819"/>
              <a:ext cx="4471554" cy="436726"/>
            </a:xfrm>
            <a:prstGeom prst="rect">
              <a:avLst/>
            </a:prstGeom>
          </p:spPr>
        </p:pic>
        <p:pic>
          <p:nvPicPr>
            <p:cNvPr id="15" name="Picture 14" descr="A black rectangle with white dots&#10;&#10;AI-generated content may be incorrect.">
              <a:extLst>
                <a:ext uri="{FF2B5EF4-FFF2-40B4-BE49-F238E27FC236}">
                  <a16:creationId xmlns:a16="http://schemas.microsoft.com/office/drawing/2014/main" id="{EF7FCADE-D441-FA42-6AE9-75A16058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0267" y="3271337"/>
              <a:ext cx="4471554" cy="47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2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F9180-0DFC-C601-AD90-B625CA0D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80D426-A121-180C-99B3-0B556164F687}"/>
              </a:ext>
            </a:extLst>
          </p:cNvPr>
          <p:cNvSpPr txBox="1"/>
          <p:nvPr/>
        </p:nvSpPr>
        <p:spPr>
          <a:xfrm>
            <a:off x="442997" y="766561"/>
            <a:ext cx="1035027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Software </a:t>
            </a:r>
            <a:r>
              <a:rPr lang="en-GB" sz="2800" b="1" dirty="0">
                <a:solidFill>
                  <a:schemeClr val="accent1"/>
                </a:solidFill>
              </a:rPr>
              <a:t>entities</a:t>
            </a:r>
            <a:r>
              <a:rPr lang="en-GB" sz="2800" dirty="0"/>
              <a:t> (classes, functions, modules) should be </a:t>
            </a:r>
            <a:r>
              <a:rPr lang="en-GB" sz="2800" b="1" dirty="0">
                <a:solidFill>
                  <a:schemeClr val="accent3"/>
                </a:solidFill>
              </a:rPr>
              <a:t>open</a:t>
            </a:r>
            <a:r>
              <a:rPr lang="en-GB" sz="2800" dirty="0"/>
              <a:t> for extension but </a:t>
            </a:r>
            <a:r>
              <a:rPr lang="en-GB" sz="2800" b="1" dirty="0">
                <a:solidFill>
                  <a:srgbClr val="FF0000"/>
                </a:solidFill>
              </a:rPr>
              <a:t>closed</a:t>
            </a:r>
            <a:r>
              <a:rPr lang="en-GB" sz="2800" dirty="0"/>
              <a:t> for modification.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b="1" dirty="0">
                <a:solidFill>
                  <a:srgbClr val="00B050"/>
                </a:solidFill>
                <a:latin typeface="Arial" panose="020B0604020202020204" pitchFamily="34" charset="0"/>
              </a:rPr>
              <a:t>Open for extension</a:t>
            </a:r>
            <a:r>
              <a:rPr lang="en-PK" altLang="en-PK" sz="2800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PK" altLang="en-PK" sz="2800" dirty="0">
                <a:latin typeface="Arial" panose="020B0604020202020204" pitchFamily="34" charset="0"/>
              </a:rPr>
              <a:t>→ You can add new </a:t>
            </a:r>
            <a:r>
              <a:rPr lang="en-PK" altLang="en-PK" sz="2800" b="1" dirty="0">
                <a:solidFill>
                  <a:srgbClr val="00B050"/>
                </a:solidFill>
                <a:latin typeface="Arial" panose="020B0604020202020204" pitchFamily="34" charset="0"/>
              </a:rPr>
              <a:t>features</a:t>
            </a:r>
            <a:r>
              <a:rPr lang="en-PK" altLang="en-PK" sz="2800" dirty="0">
                <a:latin typeface="Arial" panose="020B0604020202020204" pitchFamily="34" charset="0"/>
              </a:rPr>
              <a:t> or behavior.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PK" altLang="en-PK" sz="2800" b="1" dirty="0">
                <a:solidFill>
                  <a:srgbClr val="FF0000"/>
                </a:solidFill>
                <a:latin typeface="Arial" panose="020B0604020202020204" pitchFamily="34" charset="0"/>
              </a:rPr>
              <a:t>Closed for modification </a:t>
            </a:r>
            <a:r>
              <a:rPr lang="en-PK" altLang="en-PK" sz="2800" dirty="0">
                <a:latin typeface="Arial" panose="020B0604020202020204" pitchFamily="34" charset="0"/>
              </a:rPr>
              <a:t>→ You don’t have to </a:t>
            </a:r>
            <a:r>
              <a:rPr lang="en-PK" altLang="en-PK" sz="2800" b="1" dirty="0">
                <a:solidFill>
                  <a:srgbClr val="FF0000"/>
                </a:solidFill>
                <a:latin typeface="Arial" panose="020B0604020202020204" pitchFamily="34" charset="0"/>
              </a:rPr>
              <a:t>change</a:t>
            </a:r>
            <a:r>
              <a:rPr lang="en-PK" altLang="en-PK" sz="2800" dirty="0">
                <a:latin typeface="Arial" panose="020B0604020202020204" pitchFamily="34" charset="0"/>
              </a:rPr>
              <a:t> existing working code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PK" sz="28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Changing existing classes to add new features: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You risk </a:t>
            </a:r>
            <a:r>
              <a:rPr lang="en-GB" sz="2800" b="1" dirty="0"/>
              <a:t>breaking old code</a:t>
            </a:r>
            <a:r>
              <a:rPr lang="en-GB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Bugs sneak 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It’s hard to maintain.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PK" sz="2800" dirty="0">
              <a:latin typeface="Arial" panose="020B0604020202020204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Instead, write code in a way that allows adding new </a:t>
            </a:r>
            <a:r>
              <a:rPr lang="en-GB" sz="2800" dirty="0" err="1"/>
              <a:t>behavior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accent1"/>
                </a:solidFill>
              </a:rPr>
              <a:t>without editing</a:t>
            </a:r>
            <a:r>
              <a:rPr lang="en-GB" sz="2800" dirty="0">
                <a:solidFill>
                  <a:schemeClr val="accent1"/>
                </a:solidFill>
              </a:rPr>
              <a:t> </a:t>
            </a:r>
            <a:r>
              <a:rPr lang="en-GB" sz="2800" dirty="0"/>
              <a:t>existing tested code.</a:t>
            </a:r>
          </a:p>
          <a:p>
            <a:endParaRPr lang="en-GB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2E929E-ABE4-8618-1678-9A5DA9AF6638}"/>
              </a:ext>
            </a:extLst>
          </p:cNvPr>
          <p:cNvSpPr txBox="1">
            <a:spLocks/>
          </p:cNvSpPr>
          <p:nvPr/>
        </p:nvSpPr>
        <p:spPr>
          <a:xfrm>
            <a:off x="844778" y="114022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Open Closed Principle (OCL)</a:t>
            </a:r>
          </a:p>
        </p:txBody>
      </p:sp>
    </p:spTree>
    <p:extLst>
      <p:ext uri="{BB962C8B-B14F-4D97-AF65-F5344CB8AC3E}">
        <p14:creationId xmlns:p14="http://schemas.microsoft.com/office/powerpoint/2010/main" val="25550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AE7E7-C382-639A-93E2-864A756A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D0A2AC-D909-6739-7AAF-C6FA5308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B8F551-41DB-7C5F-9C16-89966A4F343B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17A8CD77-E4DC-8C74-1AE2-BBFAB0ED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14497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3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E706DF4E-5E9F-6CA2-B529-7E713BDE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26982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3E4FF1-1C9C-5FCD-3FB9-C479E693113E}"/>
              </a:ext>
            </a:extLst>
          </p:cNvPr>
          <p:cNvSpPr/>
          <p:nvPr/>
        </p:nvSpPr>
        <p:spPr>
          <a:xfrm>
            <a:off x="665018" y="886691"/>
            <a:ext cx="8645237" cy="2056534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3FA1D14-6887-FC89-3746-B3B315F68BB5}"/>
              </a:ext>
            </a:extLst>
          </p:cNvPr>
          <p:cNvSpPr/>
          <p:nvPr/>
        </p:nvSpPr>
        <p:spPr>
          <a:xfrm>
            <a:off x="665018" y="3471674"/>
            <a:ext cx="8645237" cy="1257676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552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E5500-D55D-7BD0-74DF-4B773A9D3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5697-8CB3-6841-60F7-4C5D9951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23" y="187949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US" b="1" u="sng" dirty="0">
                <a:solidFill>
                  <a:schemeClr val="accent1"/>
                </a:solidFill>
              </a:rPr>
              <a:t>Decomposition Principle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8319D0-7DCF-8B26-AD7E-6FBEA4D8F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F5098-15D7-F5FF-C23C-0ED269A32F22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083F66-8BE7-D790-CB60-11877A76C3F0}"/>
              </a:ext>
            </a:extLst>
          </p:cNvPr>
          <p:cNvSpPr txBox="1">
            <a:spLocks/>
          </p:cNvSpPr>
          <p:nvPr/>
        </p:nvSpPr>
        <p:spPr>
          <a:xfrm>
            <a:off x="800099" y="524954"/>
            <a:ext cx="1029820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1"/>
                </a:solidFill>
              </a:rPr>
              <a:t>inheritance</a:t>
            </a:r>
            <a:r>
              <a:rPr lang="en-US" dirty="0"/>
              <a:t> only when the subtype </a:t>
            </a:r>
            <a:r>
              <a:rPr lang="en-US" b="1" i="1" dirty="0">
                <a:solidFill>
                  <a:schemeClr val="accent1"/>
                </a:solidFill>
              </a:rPr>
              <a:t>is a true specialization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chemeClr val="accent1"/>
                </a:solidFill>
              </a:rPr>
              <a:t>supertype</a:t>
            </a:r>
            <a:r>
              <a:rPr lang="en-US" dirty="0"/>
              <a:t> and obeys </a:t>
            </a:r>
            <a:r>
              <a:rPr lang="en-US" b="1" dirty="0" err="1">
                <a:solidFill>
                  <a:schemeClr val="accent1"/>
                </a:solidFill>
              </a:rPr>
              <a:t>Liskov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Substitution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(can stand in for its parent without breaking expectations).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Smells of misuse:</a:t>
            </a:r>
            <a:endParaRPr lang="en-US" dirty="0"/>
          </a:p>
          <a:p>
            <a:pPr lvl="1"/>
            <a:r>
              <a:rPr lang="en-US" dirty="0"/>
              <a:t>Subclass adds nothing unique (just reuses fields/methods)</a:t>
            </a:r>
          </a:p>
          <a:p>
            <a:pPr lvl="1"/>
            <a:r>
              <a:rPr lang="en-US" dirty="0"/>
              <a:t>Subclass overrides behavior to </a:t>
            </a:r>
            <a:r>
              <a:rPr lang="en-US" i="1" dirty="0"/>
              <a:t>contradict</a:t>
            </a:r>
            <a:r>
              <a:rPr lang="en-US" dirty="0"/>
              <a:t> parent’s contract</a:t>
            </a:r>
          </a:p>
          <a:p>
            <a:pPr lvl="1"/>
            <a:r>
              <a:rPr lang="en-US" dirty="0"/>
              <a:t>You’re using inheritance just to share code (prefer composition)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Manager extends Employee (adds team/</a:t>
            </a:r>
            <a:r>
              <a:rPr lang="en-US" dirty="0" err="1"/>
              <a:t>approveLeave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Whale extends Animal that requires run()—breaks LSP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69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443AC97-2039-2AB7-8ED7-AD89F697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0455"/>
            <a:ext cx="7505700" cy="2032000"/>
          </a:xfrm>
          <a:prstGeom prst="rect">
            <a:avLst/>
          </a:prstGeom>
        </p:spPr>
      </p:pic>
      <p:pic>
        <p:nvPicPr>
          <p:cNvPr id="7" name="Picture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3F4E736-D0F7-A1A8-37AB-2A4EAAD6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75" y="2560637"/>
            <a:ext cx="7175500" cy="1993900"/>
          </a:xfrm>
          <a:prstGeom prst="rect">
            <a:avLst/>
          </a:prstGeom>
        </p:spPr>
      </p:pic>
      <p:pic>
        <p:nvPicPr>
          <p:cNvPr id="3" name="Picture 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83814B01-387D-BC6D-A7C4-FCFD3D532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12" y="5180545"/>
            <a:ext cx="6400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3356F-3564-1042-1DEA-881EAC3D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0FC1C8-2CF2-D521-81F0-7FF5F1A2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0B6D29-FF3F-8B58-6C24-525573C80355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CA0C88-F41B-A484-382A-0812109A4864}"/>
              </a:ext>
            </a:extLst>
          </p:cNvPr>
          <p:cNvSpPr txBox="1">
            <a:spLocks/>
          </p:cNvSpPr>
          <p:nvPr/>
        </p:nvSpPr>
        <p:spPr>
          <a:xfrm>
            <a:off x="493245" y="507215"/>
            <a:ext cx="10694675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Defined by Barbara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Liskov</a:t>
            </a:r>
            <a:r>
              <a:rPr lang="en-PK" altLang="en-PK" dirty="0">
                <a:latin typeface="Arial" panose="020B0604020202020204" pitchFamily="34" charset="0"/>
              </a:rPr>
              <a:t> in 1987.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 Subtypes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must be substitutable </a:t>
            </a:r>
            <a:r>
              <a:rPr lang="en-PK" altLang="en-PK" dirty="0">
                <a:latin typeface="Arial" panose="020B0604020202020204" pitchFamily="34" charset="0"/>
              </a:rPr>
              <a:t>for their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base types</a:t>
            </a:r>
            <a:r>
              <a:rPr lang="en-PK" altLang="en-PK" dirty="0">
                <a:latin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If S is a subtype of T, objects of type T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should be replaceable </a:t>
            </a:r>
            <a:r>
              <a:rPr lang="en-PK" altLang="en-PK" dirty="0">
                <a:latin typeface="Arial" panose="020B0604020202020204" pitchFamily="34" charset="0"/>
              </a:rPr>
              <a:t>with objects of type S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without breaking the program</a:t>
            </a:r>
            <a:r>
              <a:rPr lang="en-PK" altLang="en-PK" dirty="0">
                <a:latin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Ensures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correct behavior</a:t>
            </a:r>
            <a:r>
              <a:rPr lang="en-PK" altLang="en-PK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PK" altLang="en-PK" dirty="0">
                <a:latin typeface="Arial" panose="020B0604020202020204" pitchFamily="34" charset="0"/>
              </a:rPr>
              <a:t>when using inheritance.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Prevents violating expectations of parent class.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Promotes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reusability</a:t>
            </a:r>
            <a:r>
              <a:rPr lang="en-PK" altLang="en-PK" dirty="0">
                <a:latin typeface="Arial" panose="020B0604020202020204" pitchFamily="34" charset="0"/>
              </a:rPr>
              <a:t>,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polymorphism</a:t>
            </a:r>
            <a:r>
              <a:rPr lang="en-PK" altLang="en-PK" dirty="0">
                <a:latin typeface="Arial" panose="020B0604020202020204" pitchFamily="34" charset="0"/>
              </a:rPr>
              <a:t>, and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robust design</a:t>
            </a:r>
            <a:r>
              <a:rPr lang="en-PK" altLang="en-PK" dirty="0">
                <a:latin typeface="Arial" panose="020B0604020202020204" pitchFamily="34" charset="0"/>
              </a:rPr>
              <a:t>.</a:t>
            </a:r>
          </a:p>
          <a:p>
            <a:endParaRPr lang="en-GB" b="1" dirty="0">
              <a:solidFill>
                <a:schemeClr val="accent1"/>
              </a:solidFill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91BC53-50E7-BA9F-CF2F-3497EA52BBF8}"/>
              </a:ext>
            </a:extLst>
          </p:cNvPr>
          <p:cNvSpPr txBox="1">
            <a:spLocks/>
          </p:cNvSpPr>
          <p:nvPr/>
        </p:nvSpPr>
        <p:spPr>
          <a:xfrm>
            <a:off x="589361" y="207116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 </a:t>
            </a:r>
            <a:r>
              <a:rPr lang="en-GB" b="1" u="sng" dirty="0" err="1">
                <a:solidFill>
                  <a:schemeClr val="accent1"/>
                </a:solidFill>
              </a:rPr>
              <a:t>Liskov</a:t>
            </a:r>
            <a:r>
              <a:rPr lang="en-GB" b="1" u="sng" dirty="0">
                <a:solidFill>
                  <a:schemeClr val="accent1"/>
                </a:solidFill>
              </a:rPr>
              <a:t> Substitution Principle (LSP)</a:t>
            </a:r>
          </a:p>
        </p:txBody>
      </p:sp>
    </p:spTree>
    <p:extLst>
      <p:ext uri="{BB962C8B-B14F-4D97-AF65-F5344CB8AC3E}">
        <p14:creationId xmlns:p14="http://schemas.microsoft.com/office/powerpoint/2010/main" val="12704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4211C74-4C7D-3555-8EB0-4183E508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8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4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DF82D-403A-688C-CE1B-A2CEF675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142195-F730-C173-BA3C-4176224D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82047F-13AA-2281-56E5-DCFF4354E434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F09A91-913D-BE29-D80B-6A5BBDDAED37}"/>
              </a:ext>
            </a:extLst>
          </p:cNvPr>
          <p:cNvSpPr txBox="1">
            <a:spLocks/>
          </p:cNvSpPr>
          <p:nvPr/>
        </p:nvSpPr>
        <p:spPr>
          <a:xfrm>
            <a:off x="589361" y="564286"/>
            <a:ext cx="10694675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No client should be forced to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depend</a:t>
            </a:r>
            <a:r>
              <a:rPr lang="en-PK" altLang="en-PK" dirty="0">
                <a:latin typeface="Arial" panose="020B0604020202020204" pitchFamily="34" charset="0"/>
              </a:rPr>
              <a:t> on methods it does not use.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Instead of having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large, “fat” interfaces</a:t>
            </a:r>
            <a:r>
              <a:rPr lang="en-PK" altLang="en-PK" dirty="0">
                <a:latin typeface="Arial" panose="020B0604020202020204" pitchFamily="34" charset="0"/>
              </a:rPr>
              <a:t>, break them into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smaller, more specific ones</a:t>
            </a:r>
            <a:r>
              <a:rPr lang="en-PK" altLang="en-PK" dirty="0">
                <a:solidFill>
                  <a:schemeClr val="accent1"/>
                </a:solidFill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PK" altLang="en-PK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Promotes </a:t>
            </a:r>
            <a:r>
              <a:rPr lang="en-PK" altLang="en-PK" b="1" dirty="0">
                <a:solidFill>
                  <a:schemeClr val="accent3"/>
                </a:solidFill>
                <a:latin typeface="Arial" panose="020B0604020202020204" pitchFamily="34" charset="0"/>
              </a:rPr>
              <a:t>high cohesion</a:t>
            </a:r>
            <a:r>
              <a:rPr lang="en-PK" altLang="en-PK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en-PK" altLang="en-PK" dirty="0">
                <a:latin typeface="Arial" panose="020B0604020202020204" pitchFamily="34" charset="0"/>
              </a:rPr>
              <a:t>and </a:t>
            </a:r>
            <a:r>
              <a:rPr lang="en-PK" altLang="en-PK" b="1" dirty="0">
                <a:solidFill>
                  <a:schemeClr val="accent3"/>
                </a:solidFill>
                <a:latin typeface="Arial" panose="020B0604020202020204" pitchFamily="34" charset="0"/>
              </a:rPr>
              <a:t>low coupling</a:t>
            </a:r>
            <a:r>
              <a:rPr lang="en-PK" altLang="en-PK" dirty="0"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Helps avoid situations where implementing classes have to provide empty or irrelevant method bodies.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Leads to </a:t>
            </a:r>
            <a:r>
              <a:rPr lang="en-PK" altLang="en-PK" b="1" dirty="0">
                <a:solidFill>
                  <a:schemeClr val="accent3"/>
                </a:solidFill>
                <a:latin typeface="Arial" panose="020B0604020202020204" pitchFamily="34" charset="0"/>
              </a:rPr>
              <a:t>flexible, maintainable, and scalable</a:t>
            </a:r>
            <a:r>
              <a:rPr lang="en-PK" altLang="en-PK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en-PK" altLang="en-PK" dirty="0">
                <a:latin typeface="Arial" panose="020B0604020202020204" pitchFamily="34" charset="0"/>
              </a:rPr>
              <a:t>code.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B48D46-1144-3B16-C1ED-EDB427C1C114}"/>
              </a:ext>
            </a:extLst>
          </p:cNvPr>
          <p:cNvSpPr txBox="1">
            <a:spLocks/>
          </p:cNvSpPr>
          <p:nvPr/>
        </p:nvSpPr>
        <p:spPr>
          <a:xfrm>
            <a:off x="742205" y="199933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Interface Segregation Principle (ISP)</a:t>
            </a:r>
          </a:p>
        </p:txBody>
      </p:sp>
    </p:spTree>
    <p:extLst>
      <p:ext uri="{BB962C8B-B14F-4D97-AF65-F5344CB8AC3E}">
        <p14:creationId xmlns:p14="http://schemas.microsoft.com/office/powerpoint/2010/main" val="9882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18C0A4-EDD4-6BE2-6161-2965576E6195}"/>
              </a:ext>
            </a:extLst>
          </p:cNvPr>
          <p:cNvSpPr/>
          <p:nvPr/>
        </p:nvSpPr>
        <p:spPr>
          <a:xfrm>
            <a:off x="1257300" y="1185863"/>
            <a:ext cx="1943100" cy="2057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FD24E-38C7-9042-2DDA-30FF5C0E6F15}"/>
              </a:ext>
            </a:extLst>
          </p:cNvPr>
          <p:cNvSpPr txBox="1"/>
          <p:nvPr/>
        </p:nvSpPr>
        <p:spPr>
          <a:xfrm>
            <a:off x="1410897" y="1189613"/>
            <a:ext cx="15644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>
                <a:solidFill>
                  <a:schemeClr val="bg1"/>
                </a:solidFill>
              </a:rPr>
              <a:t>&lt;&lt;interfcae&gt;&gt;</a:t>
            </a:r>
          </a:p>
          <a:p>
            <a:pPr algn="ctr"/>
            <a:r>
              <a:rPr lang="en-PK" sz="2400" dirty="0">
                <a:solidFill>
                  <a:schemeClr val="bg1"/>
                </a:solidFill>
              </a:rPr>
              <a:t>Worker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73228-53AC-19B9-9C3B-96B1EB022DE0}"/>
              </a:ext>
            </a:extLst>
          </p:cNvPr>
          <p:cNvCxnSpPr/>
          <p:nvPr/>
        </p:nvCxnSpPr>
        <p:spPr>
          <a:xfrm>
            <a:off x="1271588" y="1928277"/>
            <a:ext cx="19716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CFB4A5-EA3C-6D8E-B96E-9AD54244F764}"/>
              </a:ext>
            </a:extLst>
          </p:cNvPr>
          <p:cNvSpPr/>
          <p:nvPr/>
        </p:nvSpPr>
        <p:spPr>
          <a:xfrm>
            <a:off x="667947" y="5286374"/>
            <a:ext cx="1403741" cy="1052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Human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E743A5-9FF9-20F9-228C-1389E4620DC2}"/>
              </a:ext>
            </a:extLst>
          </p:cNvPr>
          <p:cNvGrpSpPr/>
          <p:nvPr/>
        </p:nvGrpSpPr>
        <p:grpSpPr>
          <a:xfrm>
            <a:off x="5395371" y="1082950"/>
            <a:ext cx="1985963" cy="2057400"/>
            <a:chOff x="1400175" y="1185863"/>
            <a:chExt cx="1985963" cy="2057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6887836-606B-7ABE-B9D7-FFCDEE5F5F3C}"/>
                </a:ext>
              </a:extLst>
            </p:cNvPr>
            <p:cNvSpPr/>
            <p:nvPr/>
          </p:nvSpPr>
          <p:spPr>
            <a:xfrm>
              <a:off x="1400175" y="1185863"/>
              <a:ext cx="1943100" cy="20574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2F2F7F-4FC5-E735-E638-68DBEEDD920E}"/>
                </a:ext>
              </a:extLst>
            </p:cNvPr>
            <p:cNvSpPr txBox="1"/>
            <p:nvPr/>
          </p:nvSpPr>
          <p:spPr>
            <a:xfrm>
              <a:off x="1553772" y="1189613"/>
              <a:ext cx="156446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1"/>
                  </a:solidFill>
                </a:rPr>
                <a:t>&lt;&lt;interfcae&gt;&gt;</a:t>
              </a:r>
            </a:p>
            <a:p>
              <a:pPr algn="ctr"/>
              <a:r>
                <a:rPr lang="en-PK" sz="2400" dirty="0">
                  <a:solidFill>
                    <a:schemeClr val="bg1"/>
                  </a:solidFill>
                </a:rPr>
                <a:t>Workable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CAE82B-6BB4-75BC-A712-BD84639552BC}"/>
                </a:ext>
              </a:extLst>
            </p:cNvPr>
            <p:cNvCxnSpPr/>
            <p:nvPr/>
          </p:nvCxnSpPr>
          <p:spPr>
            <a:xfrm>
              <a:off x="1414463" y="1928277"/>
              <a:ext cx="197167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9D328F-5C70-916E-06C3-8F7DBD1A0C11}"/>
              </a:ext>
            </a:extLst>
          </p:cNvPr>
          <p:cNvSpPr txBox="1"/>
          <p:nvPr/>
        </p:nvSpPr>
        <p:spPr>
          <a:xfrm>
            <a:off x="1714152" y="2214563"/>
            <a:ext cx="95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K" dirty="0">
                <a:solidFill>
                  <a:schemeClr val="bg1"/>
                </a:solidFill>
              </a:rPr>
              <a:t>+Work()</a:t>
            </a:r>
          </a:p>
          <a:p>
            <a:pPr algn="ctr"/>
            <a:r>
              <a:rPr lang="en-PK" dirty="0">
                <a:solidFill>
                  <a:schemeClr val="bg1"/>
                </a:solidFill>
              </a:rPr>
              <a:t>+Eate()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FDE4DFA-7480-77E5-EBE0-6DB0F235199F}"/>
              </a:ext>
            </a:extLst>
          </p:cNvPr>
          <p:cNvSpPr/>
          <p:nvPr/>
        </p:nvSpPr>
        <p:spPr>
          <a:xfrm>
            <a:off x="2992047" y="5286373"/>
            <a:ext cx="1403741" cy="1052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Robot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FA636F8-3C8B-BC5E-DADF-4EC5AE1437A3}"/>
                  </a:ext>
                </a:extLst>
              </p14:cNvPr>
              <p14:cNvContentPartPr/>
              <p14:nvPr/>
            </p14:nvContentPartPr>
            <p14:xfrm>
              <a:off x="1216012" y="3235207"/>
              <a:ext cx="1038960" cy="2062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FA636F8-3C8B-BC5E-DADF-4EC5AE1437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012" y="3199207"/>
                <a:ext cx="1110600" cy="21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9F8ED81-FF82-EFE1-C048-72C2535856FD}"/>
                  </a:ext>
                </a:extLst>
              </p14:cNvPr>
              <p14:cNvContentPartPr/>
              <p14:nvPr/>
            </p14:nvContentPartPr>
            <p14:xfrm>
              <a:off x="1920172" y="3233047"/>
              <a:ext cx="527040" cy="315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9F8ED81-FF82-EFE1-C048-72C2535856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4172" y="3197407"/>
                <a:ext cx="598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B0B2E2-FF80-82DA-8C06-3C4D1B8A62C0}"/>
                  </a:ext>
                </a:extLst>
              </p14:cNvPr>
              <p14:cNvContentPartPr/>
              <p14:nvPr/>
            </p14:nvContentPartPr>
            <p14:xfrm>
              <a:off x="2253532" y="4384687"/>
              <a:ext cx="1361520" cy="90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B0B2E2-FF80-82DA-8C06-3C4D1B8A62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7532" y="4349047"/>
                <a:ext cx="1433160" cy="9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C6D3F12B-DE58-428B-EB52-62AEA842CECA}"/>
              </a:ext>
            </a:extLst>
          </p:cNvPr>
          <p:cNvGrpSpPr/>
          <p:nvPr/>
        </p:nvGrpSpPr>
        <p:grpSpPr>
          <a:xfrm>
            <a:off x="8458406" y="1082950"/>
            <a:ext cx="1985963" cy="2057400"/>
            <a:chOff x="1400175" y="1185863"/>
            <a:chExt cx="1985963" cy="20574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4321D29-03E3-C8EC-BEA4-ECE40AAAB7DB}"/>
                </a:ext>
              </a:extLst>
            </p:cNvPr>
            <p:cNvSpPr/>
            <p:nvPr/>
          </p:nvSpPr>
          <p:spPr>
            <a:xfrm>
              <a:off x="1400175" y="1185863"/>
              <a:ext cx="1943100" cy="20574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023CF5-40F7-6A58-E78A-A99DB03EFAEE}"/>
                </a:ext>
              </a:extLst>
            </p:cNvPr>
            <p:cNvSpPr txBox="1"/>
            <p:nvPr/>
          </p:nvSpPr>
          <p:spPr>
            <a:xfrm>
              <a:off x="1553772" y="1189613"/>
              <a:ext cx="156446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dirty="0">
                  <a:solidFill>
                    <a:schemeClr val="bg1"/>
                  </a:solidFill>
                </a:rPr>
                <a:t>&lt;&lt;interfcae&gt;&gt;</a:t>
              </a:r>
            </a:p>
            <a:p>
              <a:pPr algn="ctr"/>
              <a:r>
                <a:rPr lang="en-PK" sz="2400" dirty="0">
                  <a:solidFill>
                    <a:schemeClr val="bg1"/>
                  </a:solidFill>
                </a:rPr>
                <a:t>Eatable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A6ED52D-0426-2832-5990-48B72E4F3ECB}"/>
                </a:ext>
              </a:extLst>
            </p:cNvPr>
            <p:cNvCxnSpPr/>
            <p:nvPr/>
          </p:nvCxnSpPr>
          <p:spPr>
            <a:xfrm>
              <a:off x="1414463" y="1928277"/>
              <a:ext cx="197167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B2737FA-26A4-FB61-C4DE-DC238037FCAB}"/>
              </a:ext>
            </a:extLst>
          </p:cNvPr>
          <p:cNvSpPr txBox="1"/>
          <p:nvPr/>
        </p:nvSpPr>
        <p:spPr>
          <a:xfrm>
            <a:off x="5781327" y="2111650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K" dirty="0">
                <a:solidFill>
                  <a:schemeClr val="bg1"/>
                </a:solidFill>
              </a:rPr>
              <a:t>+Work()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EC8374-EE17-C76F-7072-74D7808540F4}"/>
              </a:ext>
            </a:extLst>
          </p:cNvPr>
          <p:cNvSpPr txBox="1"/>
          <p:nvPr/>
        </p:nvSpPr>
        <p:spPr>
          <a:xfrm>
            <a:off x="8985475" y="2214563"/>
            <a:ext cx="88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K" dirty="0">
                <a:solidFill>
                  <a:schemeClr val="bg1"/>
                </a:solidFill>
              </a:rPr>
              <a:t>+Eate()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1B0CE3D-197E-4B25-A801-C6EC82038B96}"/>
              </a:ext>
            </a:extLst>
          </p:cNvPr>
          <p:cNvSpPr/>
          <p:nvPr/>
        </p:nvSpPr>
        <p:spPr>
          <a:xfrm>
            <a:off x="5730881" y="5085607"/>
            <a:ext cx="1403741" cy="1052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Human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AD6958D-FE46-539C-804A-7440D56198F3}"/>
              </a:ext>
            </a:extLst>
          </p:cNvPr>
          <p:cNvSpPr/>
          <p:nvPr/>
        </p:nvSpPr>
        <p:spPr>
          <a:xfrm>
            <a:off x="9040628" y="5085607"/>
            <a:ext cx="1403741" cy="1052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Robot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3BD30F2-8EF4-A314-A8EB-B7682041BDBC}"/>
                  </a:ext>
                </a:extLst>
              </p14:cNvPr>
              <p14:cNvContentPartPr/>
              <p14:nvPr/>
            </p14:nvContentPartPr>
            <p14:xfrm>
              <a:off x="6316852" y="3107767"/>
              <a:ext cx="86760" cy="1976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3BD30F2-8EF4-A314-A8EB-B7682041BD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0852" y="3071767"/>
                <a:ext cx="158400" cy="20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5CBD4F4-7272-5E5F-3A4A-79D5BD098AF8}"/>
                  </a:ext>
                </a:extLst>
              </p14:cNvPr>
              <p14:cNvContentPartPr/>
              <p14:nvPr/>
            </p14:nvContentPartPr>
            <p14:xfrm>
              <a:off x="6143332" y="3145927"/>
              <a:ext cx="472680" cy="267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5CBD4F4-7272-5E5F-3A4A-79D5BD098A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07332" y="3110287"/>
                <a:ext cx="544320" cy="33876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CFC3C1BF-0590-B942-8A34-79BE9A0A667A}"/>
              </a:ext>
            </a:extLst>
          </p:cNvPr>
          <p:cNvSpPr txBox="1">
            <a:spLocks/>
          </p:cNvSpPr>
          <p:nvPr/>
        </p:nvSpPr>
        <p:spPr>
          <a:xfrm>
            <a:off x="479659" y="101062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5688926-4217-E63C-6944-B83090F461DD}"/>
                  </a:ext>
                </a:extLst>
              </p14:cNvPr>
              <p14:cNvContentPartPr/>
              <p14:nvPr/>
            </p14:nvContentPartPr>
            <p14:xfrm>
              <a:off x="4852372" y="1995727"/>
              <a:ext cx="224280" cy="4908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5688926-4217-E63C-6944-B83090F461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16372" y="1959727"/>
                <a:ext cx="295920" cy="49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392F7DE-F7F4-2F6D-01FB-43E7FA74AF78}"/>
                  </a:ext>
                </a:extLst>
              </p14:cNvPr>
              <p14:cNvContentPartPr/>
              <p14:nvPr/>
            </p14:nvContentPartPr>
            <p14:xfrm>
              <a:off x="4832212" y="-221153"/>
              <a:ext cx="52560" cy="2227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392F7DE-F7F4-2F6D-01FB-43E7FA74AF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96572" y="-257153"/>
                <a:ext cx="124200" cy="22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E7C520E-97DB-CD7A-CDDD-064FDDC32AE6}"/>
                  </a:ext>
                </a:extLst>
              </p14:cNvPr>
              <p14:cNvContentPartPr/>
              <p14:nvPr/>
            </p14:nvContentPartPr>
            <p14:xfrm>
              <a:off x="2740612" y="2670367"/>
              <a:ext cx="98280" cy="266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E7C520E-97DB-CD7A-CDDD-064FDDC32A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22612" y="2652727"/>
                <a:ext cx="1339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094F55-7E34-9BC4-5876-DD3933309908}"/>
                  </a:ext>
                </a:extLst>
              </p14:cNvPr>
              <p14:cNvContentPartPr/>
              <p14:nvPr/>
            </p14:nvContentPartPr>
            <p14:xfrm>
              <a:off x="2663212" y="2729767"/>
              <a:ext cx="254520" cy="122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094F55-7E34-9BC4-5876-DD39333099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45572" y="2711767"/>
                <a:ext cx="2901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5150AD9-41A5-D973-95D2-2F41B9BAC274}"/>
                  </a:ext>
                </a:extLst>
              </p14:cNvPr>
              <p14:cNvContentPartPr/>
              <p14:nvPr/>
            </p14:nvContentPartPr>
            <p14:xfrm>
              <a:off x="2998372" y="2757127"/>
              <a:ext cx="1223640" cy="2328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5150AD9-41A5-D973-95D2-2F41B9BAC2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80732" y="2739487"/>
                <a:ext cx="1259280" cy="23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3ABD6AE-9A9B-3EB2-C3C2-31146424E6F6}"/>
                  </a:ext>
                </a:extLst>
              </p14:cNvPr>
              <p14:cNvContentPartPr/>
              <p14:nvPr/>
            </p14:nvContentPartPr>
            <p14:xfrm>
              <a:off x="4055692" y="4795447"/>
              <a:ext cx="347760" cy="290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3ABD6AE-9A9B-3EB2-C3C2-31146424E6F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37692" y="4777447"/>
                <a:ext cx="3834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EAFC9AE-CEDE-1CBC-4B74-24CA02389FC8}"/>
                  </a:ext>
                </a:extLst>
              </p14:cNvPr>
              <p14:cNvContentPartPr/>
              <p14:nvPr/>
            </p14:nvContentPartPr>
            <p14:xfrm>
              <a:off x="3739612" y="673807"/>
              <a:ext cx="272520" cy="1884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EAFC9AE-CEDE-1CBC-4B74-24CA02389F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03612" y="637807"/>
                <a:ext cx="344160" cy="19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18CA816-A36E-7DD0-60A8-7ABEA206AA2F}"/>
                  </a:ext>
                </a:extLst>
              </p14:cNvPr>
              <p14:cNvContentPartPr/>
              <p14:nvPr/>
            </p14:nvContentPartPr>
            <p14:xfrm>
              <a:off x="3294652" y="1163047"/>
              <a:ext cx="1228680" cy="769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18CA816-A36E-7DD0-60A8-7ABEA206AA2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59012" y="1127047"/>
                <a:ext cx="130032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FB8F2B4-58D8-A33D-42A6-5BEEA736F33C}"/>
                  </a:ext>
                </a:extLst>
              </p14:cNvPr>
              <p14:cNvContentPartPr/>
              <p14:nvPr/>
            </p14:nvContentPartPr>
            <p14:xfrm>
              <a:off x="7559932" y="194287"/>
              <a:ext cx="1946880" cy="1102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FB8F2B4-58D8-A33D-42A6-5BEEA736F3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23932" y="158287"/>
                <a:ext cx="2018520" cy="11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4DA62649-F778-9106-04F9-608D3005DF90}"/>
              </a:ext>
            </a:extLst>
          </p:cNvPr>
          <p:cNvGrpSpPr/>
          <p:nvPr/>
        </p:nvGrpSpPr>
        <p:grpSpPr>
          <a:xfrm>
            <a:off x="6420892" y="3125767"/>
            <a:ext cx="3268800" cy="1959705"/>
            <a:chOff x="6420892" y="3125767"/>
            <a:chExt cx="3268800" cy="19597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A7A4FE4-C179-DACA-5991-F9D88404C039}"/>
                    </a:ext>
                  </a:extLst>
                </p14:cNvPr>
                <p14:cNvContentPartPr/>
                <p14:nvPr/>
              </p14:nvContentPartPr>
              <p14:xfrm>
                <a:off x="6420892" y="3130447"/>
                <a:ext cx="2431800" cy="1917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A7A4FE4-C179-DACA-5991-F9D88404C0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85252" y="3094807"/>
                  <a:ext cx="2503440" cy="19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F3BF876-A0C8-0786-480F-C8E936422252}"/>
                    </a:ext>
                  </a:extLst>
                </p14:cNvPr>
                <p14:cNvContentPartPr/>
                <p14:nvPr/>
              </p14:nvContentPartPr>
              <p14:xfrm>
                <a:off x="8491252" y="3420967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F3BF876-A0C8-0786-480F-C8E9364222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55612" y="33849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0DE9CC-8673-B032-299F-B0C22DE9D467}"/>
                    </a:ext>
                  </a:extLst>
                </p14:cNvPr>
                <p14:cNvContentPartPr/>
                <p14:nvPr/>
              </p14:nvContentPartPr>
              <p14:xfrm>
                <a:off x="8468932" y="3125767"/>
                <a:ext cx="565920" cy="429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0DE9CC-8673-B032-299F-B0C22DE9D4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32932" y="3090127"/>
                  <a:ext cx="637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D2ADAB-B4C7-F152-3590-89B73E925A69}"/>
                    </a:ext>
                  </a:extLst>
                </p14:cNvPr>
                <p14:cNvContentPartPr/>
                <p14:nvPr/>
              </p14:nvContentPartPr>
              <p14:xfrm>
                <a:off x="6984292" y="3245152"/>
                <a:ext cx="2705400" cy="1840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D2ADAB-B4C7-F152-3590-89B73E925A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48652" y="3209152"/>
                  <a:ext cx="2777040" cy="19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CA0039-BAFC-8D26-257A-A32BD4DE5768}"/>
                    </a:ext>
                  </a:extLst>
                </p14:cNvPr>
                <p14:cNvContentPartPr/>
                <p14:nvPr/>
              </p14:nvContentPartPr>
              <p14:xfrm>
                <a:off x="6888532" y="3265312"/>
                <a:ext cx="566280" cy="309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CA0039-BAFC-8D26-257A-A32BD4DE57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2892" y="3229672"/>
                  <a:ext cx="637920" cy="38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762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3" grpId="0"/>
      <p:bldP spid="15" grpId="0" animBg="1"/>
      <p:bldP spid="33" grpId="0"/>
      <p:bldP spid="34" grpId="0"/>
      <p:bldP spid="35" grpId="0" animBg="1"/>
      <p:bldP spid="36" grpId="0" animBg="1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1802F-67FC-8B24-05C5-9A0DD0DC4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DD42E0-C1B4-CDBE-6997-E2C5348AD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A5A36D-0727-AEB5-05F6-E6D4FEA67AF2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8CEA5B-7F90-343D-2058-CB2A5B8E2830}"/>
              </a:ext>
            </a:extLst>
          </p:cNvPr>
          <p:cNvSpPr txBox="1">
            <a:spLocks/>
          </p:cNvSpPr>
          <p:nvPr/>
        </p:nvSpPr>
        <p:spPr>
          <a:xfrm>
            <a:off x="294347" y="141453"/>
            <a:ext cx="11155448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High-level modules should not </a:t>
            </a:r>
            <a:r>
              <a:rPr lang="en-PK" altLang="en-PK" b="1" dirty="0">
                <a:solidFill>
                  <a:srgbClr val="FF0000"/>
                </a:solidFill>
                <a:latin typeface="Arial" panose="020B0604020202020204" pitchFamily="34" charset="0"/>
              </a:rPr>
              <a:t>depend</a:t>
            </a:r>
            <a:r>
              <a:rPr lang="en-PK" altLang="en-PK" dirty="0">
                <a:latin typeface="Arial" panose="020B0604020202020204" pitchFamily="34" charset="0"/>
              </a:rPr>
              <a:t> on </a:t>
            </a:r>
            <a:r>
              <a:rPr lang="en-PK" altLang="en-PK" b="1" dirty="0">
                <a:solidFill>
                  <a:srgbClr val="FF0000"/>
                </a:solidFill>
                <a:latin typeface="Arial" panose="020B0604020202020204" pitchFamily="34" charset="0"/>
              </a:rPr>
              <a:t>low-level modules</a:t>
            </a:r>
            <a:r>
              <a:rPr lang="en-PK" altLang="en-PK" dirty="0">
                <a:latin typeface="Arial" panose="020B0604020202020204" pitchFamily="34" charset="0"/>
              </a:rPr>
              <a:t>.Both should depend on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abstractions</a:t>
            </a:r>
            <a:r>
              <a:rPr lang="en-PK" altLang="en-PK" dirty="0">
                <a:latin typeface="Arial" panose="020B0604020202020204" pitchFamily="34" charset="0"/>
              </a:rPr>
              <a:t> (interfaces or abstract classes).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Abstractions should </a:t>
            </a:r>
            <a:r>
              <a:rPr lang="en-PK" altLang="en-PK" b="1" dirty="0">
                <a:solidFill>
                  <a:srgbClr val="FF0000"/>
                </a:solidFill>
                <a:latin typeface="Arial" panose="020B0604020202020204" pitchFamily="34" charset="0"/>
              </a:rPr>
              <a:t>not depend </a:t>
            </a:r>
            <a:r>
              <a:rPr lang="en-PK" altLang="en-PK" dirty="0">
                <a:latin typeface="Arial" panose="020B0604020202020204" pitchFamily="34" charset="0"/>
              </a:rPr>
              <a:t>on details.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PK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dirty="0">
                <a:latin typeface="Arial" panose="020B0604020202020204" pitchFamily="34" charset="0"/>
              </a:rPr>
              <a:t>Details (concrete implementations) </a:t>
            </a:r>
            <a:r>
              <a:rPr lang="en-PK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should depend </a:t>
            </a:r>
            <a:r>
              <a:rPr lang="en-PK" altLang="en-PK" dirty="0">
                <a:latin typeface="Arial" panose="020B0604020202020204" pitchFamily="34" charset="0"/>
              </a:rPr>
              <a:t>on abstractions.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PK" dirty="0">
                <a:latin typeface="Arial" panose="020B0604020202020204" pitchFamily="34" charset="0"/>
              </a:rPr>
              <a:t>Without DIP, </a:t>
            </a:r>
            <a:r>
              <a:rPr lang="en-GB" altLang="en-PK" b="1" dirty="0">
                <a:solidFill>
                  <a:schemeClr val="accent1"/>
                </a:solidFill>
                <a:latin typeface="Arial" panose="020B0604020202020204" pitchFamily="34" charset="0"/>
              </a:rPr>
              <a:t>high-level logic becomes tightly coupled</a:t>
            </a:r>
            <a:r>
              <a:rPr lang="en-GB" altLang="en-PK" dirty="0">
                <a:latin typeface="Arial" panose="020B0604020202020204" pitchFamily="34" charset="0"/>
              </a:rPr>
              <a:t> to </a:t>
            </a:r>
            <a:r>
              <a:rPr lang="en-GB" altLang="en-PK" dirty="0">
                <a:solidFill>
                  <a:srgbClr val="FF0000"/>
                </a:solidFill>
                <a:latin typeface="Arial" panose="020B0604020202020204" pitchFamily="34" charset="0"/>
              </a:rPr>
              <a:t>low-level details</a:t>
            </a:r>
            <a:r>
              <a:rPr lang="en-GB" altLang="en-PK" dirty="0"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PK" dirty="0">
                <a:latin typeface="Arial" panose="020B0604020202020204" pitchFamily="34" charset="0"/>
              </a:rPr>
              <a:t>This makes the system </a:t>
            </a:r>
            <a:r>
              <a:rPr lang="en-GB" altLang="en-PK" b="1" dirty="0">
                <a:solidFill>
                  <a:srgbClr val="FF0000"/>
                </a:solidFill>
                <a:latin typeface="Arial" panose="020B0604020202020204" pitchFamily="34" charset="0"/>
              </a:rPr>
              <a:t>rigid</a:t>
            </a:r>
            <a:r>
              <a:rPr lang="en-GB" altLang="en-PK" dirty="0">
                <a:latin typeface="Arial" panose="020B0604020202020204" pitchFamily="34" charset="0"/>
              </a:rPr>
              <a:t> (hard to change), </a:t>
            </a:r>
            <a:r>
              <a:rPr lang="en-GB" altLang="en-PK" b="1" dirty="0">
                <a:solidFill>
                  <a:srgbClr val="FF0000"/>
                </a:solidFill>
                <a:latin typeface="Arial" panose="020B0604020202020204" pitchFamily="34" charset="0"/>
              </a:rPr>
              <a:t>fragile</a:t>
            </a:r>
            <a:r>
              <a:rPr lang="en-GB" altLang="en-PK" dirty="0">
                <a:latin typeface="Arial" panose="020B0604020202020204" pitchFamily="34" charset="0"/>
              </a:rPr>
              <a:t> (a small change breaks many things), and </a:t>
            </a:r>
            <a:r>
              <a:rPr lang="en-GB" altLang="en-PK" b="1" dirty="0">
                <a:solidFill>
                  <a:srgbClr val="FF0000"/>
                </a:solidFill>
                <a:latin typeface="Arial" panose="020B0604020202020204" pitchFamily="34" charset="0"/>
              </a:rPr>
              <a:t>difficult</a:t>
            </a:r>
            <a:r>
              <a:rPr lang="en-GB" altLang="en-PK" dirty="0">
                <a:latin typeface="Arial" panose="020B0604020202020204" pitchFamily="34" charset="0"/>
              </a:rPr>
              <a:t> to test.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en-PK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PK" dirty="0">
                <a:latin typeface="Arial" panose="020B0604020202020204" pitchFamily="34" charset="0"/>
              </a:rPr>
              <a:t>With DIP, you can replace low-level components without touching high-level modules.</a:t>
            </a:r>
            <a:endParaRPr lang="en-PK" altLang="en-PK" dirty="0">
              <a:latin typeface="Arial" panose="020B0604020202020204" pitchFamily="34" charset="0"/>
            </a:endParaRPr>
          </a:p>
          <a:p>
            <a:endParaRPr lang="en-GB" b="1" dirty="0">
              <a:solidFill>
                <a:schemeClr val="accent1"/>
              </a:solidFill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BE3EF8-544E-926B-0958-9517D80ED045}"/>
              </a:ext>
            </a:extLst>
          </p:cNvPr>
          <p:cNvSpPr txBox="1">
            <a:spLocks/>
          </p:cNvSpPr>
          <p:nvPr/>
        </p:nvSpPr>
        <p:spPr>
          <a:xfrm>
            <a:off x="455090" y="0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Dependency Inversion Principle (DIP)</a:t>
            </a:r>
          </a:p>
        </p:txBody>
      </p:sp>
    </p:spTree>
    <p:extLst>
      <p:ext uri="{BB962C8B-B14F-4D97-AF65-F5344CB8AC3E}">
        <p14:creationId xmlns:p14="http://schemas.microsoft.com/office/powerpoint/2010/main" val="23818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A8876-C720-B4AD-86BB-1A5D621F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D312EB-4AA1-5887-4B92-6447C167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E229DF-BB0E-7EA4-92DF-83B909815CB6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42DCD0-77D8-E1D5-CCF8-25D38F48F7FE}"/>
              </a:ext>
            </a:extLst>
          </p:cNvPr>
          <p:cNvGrpSpPr/>
          <p:nvPr/>
        </p:nvGrpSpPr>
        <p:grpSpPr>
          <a:xfrm>
            <a:off x="-128588" y="-114300"/>
            <a:ext cx="11635535" cy="7086600"/>
            <a:chOff x="-128588" y="-114300"/>
            <a:chExt cx="11635535" cy="7086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D5F8123-095D-5610-3873-CD1B7033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8588" y="-114300"/>
              <a:ext cx="11635535" cy="7086600"/>
            </a:xfrm>
            <a:prstGeom prst="rect">
              <a:avLst/>
            </a:prstGeom>
          </p:spPr>
        </p:pic>
        <p:pic>
          <p:nvPicPr>
            <p:cNvPr id="6" name="Picture 5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F722D198-392B-78F0-1C53-3996B04FB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3750" y="3626530"/>
              <a:ext cx="4157662" cy="812800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6E0CD8-7B12-0798-C8D2-E164F42C97B8}"/>
              </a:ext>
            </a:extLst>
          </p:cNvPr>
          <p:cNvSpPr/>
          <p:nvPr/>
        </p:nvSpPr>
        <p:spPr>
          <a:xfrm>
            <a:off x="-128588" y="369718"/>
            <a:ext cx="8486775" cy="2695009"/>
          </a:xfrm>
          <a:prstGeom prst="roundRect">
            <a:avLst/>
          </a:prstGeom>
          <a:solidFill>
            <a:schemeClr val="accent3">
              <a:alpha val="5278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FAB959-FE15-B250-FF70-FC8C3211E743}"/>
              </a:ext>
            </a:extLst>
          </p:cNvPr>
          <p:cNvSpPr/>
          <p:nvPr/>
        </p:nvSpPr>
        <p:spPr>
          <a:xfrm>
            <a:off x="-128589" y="3429000"/>
            <a:ext cx="8486775" cy="3543300"/>
          </a:xfrm>
          <a:prstGeom prst="roundRect">
            <a:avLst/>
          </a:prstGeom>
          <a:solidFill>
            <a:srgbClr val="FFC000">
              <a:alpha val="5278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F77FD8-A2AE-DD13-5113-2E0BE391DC5E}"/>
              </a:ext>
            </a:extLst>
          </p:cNvPr>
          <p:cNvGrpSpPr/>
          <p:nvPr/>
        </p:nvGrpSpPr>
        <p:grpSpPr>
          <a:xfrm>
            <a:off x="8391892" y="1830847"/>
            <a:ext cx="1457640" cy="3012480"/>
            <a:chOff x="8391892" y="1830847"/>
            <a:chExt cx="1457640" cy="30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45AFE9-383A-7DAA-1FBF-5CEAA38D7619}"/>
                    </a:ext>
                  </a:extLst>
                </p14:cNvPr>
                <p14:cNvContentPartPr/>
                <p14:nvPr/>
              </p14:nvContentPartPr>
              <p14:xfrm>
                <a:off x="8391892" y="2207047"/>
                <a:ext cx="1457640" cy="263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45AFE9-383A-7DAA-1FBF-5CEAA38D76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56252" y="2171407"/>
                  <a:ext cx="1529280" cy="27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B0D754-11F7-62C2-1729-65CE9546703A}"/>
                    </a:ext>
                  </a:extLst>
                </p14:cNvPr>
                <p14:cNvContentPartPr/>
                <p14:nvPr/>
              </p14:nvContentPartPr>
              <p14:xfrm>
                <a:off x="8435092" y="1830847"/>
                <a:ext cx="256680" cy="41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B0D754-11F7-62C2-1729-65CE954670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99452" y="1794847"/>
                  <a:ext cx="3283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F2B6CC-A503-D60F-9920-31323858ECA1}"/>
                    </a:ext>
                  </a:extLst>
                </p14:cNvPr>
                <p14:cNvContentPartPr/>
                <p14:nvPr/>
              </p14:nvContentPartPr>
              <p14:xfrm>
                <a:off x="8440492" y="2181487"/>
                <a:ext cx="294120" cy="30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F2B6CC-A503-D60F-9920-31323858EC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04492" y="2145487"/>
                  <a:ext cx="36576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5E15C7-E5E5-A9AF-5DE1-6FC28707DCFF}"/>
              </a:ext>
            </a:extLst>
          </p:cNvPr>
          <p:cNvGrpSpPr/>
          <p:nvPr/>
        </p:nvGrpSpPr>
        <p:grpSpPr>
          <a:xfrm>
            <a:off x="9698332" y="637447"/>
            <a:ext cx="1464120" cy="1445760"/>
            <a:chOff x="9698332" y="637447"/>
            <a:chExt cx="1464120" cy="14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7BFA62-42E4-A8A0-6D13-210C6135E5B7}"/>
                    </a:ext>
                  </a:extLst>
                </p14:cNvPr>
                <p14:cNvContentPartPr/>
                <p14:nvPr/>
              </p14:nvContentPartPr>
              <p14:xfrm>
                <a:off x="10516612" y="637447"/>
                <a:ext cx="136440" cy="144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7BFA62-42E4-A8A0-6D13-210C6135E5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80612" y="601807"/>
                  <a:ext cx="208080" cy="15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9F86AB-F134-3687-22E2-C426E20C006A}"/>
                    </a:ext>
                  </a:extLst>
                </p14:cNvPr>
                <p14:cNvContentPartPr/>
                <p14:nvPr/>
              </p14:nvContentPartPr>
              <p14:xfrm>
                <a:off x="9698332" y="896287"/>
                <a:ext cx="1464120" cy="765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9F86AB-F134-3687-22E2-C426E20C006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62332" y="860647"/>
                  <a:ext cx="1535760" cy="83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125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6D9FA-8F14-3BE9-04EF-D229BBD72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4B59EB-7397-0784-EEB0-0ADE010DF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DA3579-3EA4-4122-4419-0C4D5FBA21B0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C529E52-5435-3239-E06A-3227907C3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36" y="450217"/>
            <a:ext cx="4876800" cy="927100"/>
          </a:xfrm>
          <a:prstGeom prst="rect">
            <a:avLst/>
          </a:prstGeom>
        </p:spPr>
      </p:pic>
      <p:pic>
        <p:nvPicPr>
          <p:cNvPr id="11" name="Picture 10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2ECDDBBA-A352-657A-10A4-75A6493C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762" y="1981200"/>
            <a:ext cx="6845300" cy="1447800"/>
          </a:xfrm>
          <a:prstGeom prst="rect">
            <a:avLst/>
          </a:prstGeom>
        </p:spPr>
      </p:pic>
      <p:pic>
        <p:nvPicPr>
          <p:cNvPr id="17" name="Picture 16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F76FA696-B30E-ED7B-E0E0-83BE9A490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97" y="3677773"/>
            <a:ext cx="3543300" cy="1841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F77BE1-8FB1-B586-2936-21E2459A9646}"/>
              </a:ext>
            </a:extLst>
          </p:cNvPr>
          <p:cNvGrpSpPr/>
          <p:nvPr/>
        </p:nvGrpSpPr>
        <p:grpSpPr>
          <a:xfrm>
            <a:off x="776812" y="1408207"/>
            <a:ext cx="1990385" cy="3555000"/>
            <a:chOff x="776812" y="1408207"/>
            <a:chExt cx="2454121" cy="355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CBD8C8-3CA3-BAA4-0E43-5573D0893AED}"/>
                    </a:ext>
                  </a:extLst>
                </p14:cNvPr>
                <p14:cNvContentPartPr/>
                <p14:nvPr/>
              </p14:nvContentPartPr>
              <p14:xfrm>
                <a:off x="936652" y="1526647"/>
                <a:ext cx="2294281" cy="343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CBD8C8-3CA3-BAA4-0E43-5573D0893A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2267" y="1490647"/>
                  <a:ext cx="2382608" cy="35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5DC3CF-800C-D9C6-1E85-4298EF72B3E3}"/>
                    </a:ext>
                  </a:extLst>
                </p14:cNvPr>
                <p14:cNvContentPartPr/>
                <p14:nvPr/>
              </p14:nvContentPartPr>
              <p14:xfrm>
                <a:off x="776812" y="1408207"/>
                <a:ext cx="641160" cy="346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5DC3CF-800C-D9C6-1E85-4298EF72B3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885" y="1372207"/>
                  <a:ext cx="729458" cy="418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A1E4E504-9C6E-82D4-8599-8F2DDAD11A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2251" y="5519273"/>
            <a:ext cx="5392737" cy="1348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5E0CFC-3456-B8D5-A71C-1E4E32E6D916}"/>
                  </a:ext>
                </a:extLst>
              </p14:cNvPr>
              <p14:cNvContentPartPr/>
              <p14:nvPr/>
            </p14:nvContentPartPr>
            <p14:xfrm>
              <a:off x="5562652" y="732127"/>
              <a:ext cx="2058840" cy="1257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5E0CFC-3456-B8D5-A71C-1E4E32E6D91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6652" y="696127"/>
                <a:ext cx="2130480" cy="13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E99F74-AC2A-A01A-AD67-AB6EB4B74B5B}"/>
                  </a:ext>
                </a:extLst>
              </p14:cNvPr>
              <p14:cNvContentPartPr/>
              <p14:nvPr/>
            </p14:nvContentPartPr>
            <p14:xfrm>
              <a:off x="5528812" y="697207"/>
              <a:ext cx="258840" cy="37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E99F74-AC2A-A01A-AD67-AB6EB4B74B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93172" y="661567"/>
                <a:ext cx="3304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DA2CA6-DE82-F768-88EE-D93F2B7C6030}"/>
                  </a:ext>
                </a:extLst>
              </p14:cNvPr>
              <p14:cNvContentPartPr/>
              <p14:nvPr/>
            </p14:nvContentPartPr>
            <p14:xfrm>
              <a:off x="5456812" y="570487"/>
              <a:ext cx="5369400" cy="4936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DA2CA6-DE82-F768-88EE-D93F2B7C603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21172" y="534847"/>
                <a:ext cx="5441040" cy="50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859DF99-4EDC-CFA2-7453-8D0CB2A95746}"/>
                  </a:ext>
                </a:extLst>
              </p14:cNvPr>
              <p14:cNvContentPartPr/>
              <p14:nvPr/>
            </p14:nvContentPartPr>
            <p14:xfrm>
              <a:off x="5446012" y="415687"/>
              <a:ext cx="166680" cy="320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859DF99-4EDC-CFA2-7453-8D0CB2A957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10372" y="379687"/>
                <a:ext cx="2383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99D6F7-684C-874F-7D92-759754856AA6}"/>
                  </a:ext>
                </a:extLst>
              </p14:cNvPr>
              <p14:cNvContentPartPr/>
              <p14:nvPr/>
            </p14:nvContentPartPr>
            <p14:xfrm>
              <a:off x="7039012" y="3887887"/>
              <a:ext cx="2129760" cy="1067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99D6F7-684C-874F-7D92-759754856AA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03372" y="3852247"/>
                <a:ext cx="2201400" cy="11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83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6CCA5-1519-A14A-CCCE-86E15A2A6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72A8B9-70B5-AAD7-B760-158A7810D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CB9FC8-C049-450D-CFDB-5DA802B403CC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9A5EE6-732A-F66A-5359-FDD535BE460B}"/>
              </a:ext>
            </a:extLst>
          </p:cNvPr>
          <p:cNvSpPr txBox="1">
            <a:spLocks/>
          </p:cNvSpPr>
          <p:nvPr/>
        </p:nvSpPr>
        <p:spPr>
          <a:xfrm>
            <a:off x="589361" y="673917"/>
            <a:ext cx="10694675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b="1" dirty="0">
                <a:solidFill>
                  <a:schemeClr val="accent1"/>
                </a:solidFill>
              </a:rPr>
              <a:t>Natural progression </a:t>
            </a:r>
            <a:r>
              <a:rPr lang="en-GB" dirty="0"/>
              <a:t>of the </a:t>
            </a:r>
            <a:r>
              <a:rPr lang="en-GB" b="1" dirty="0" err="1">
                <a:solidFill>
                  <a:schemeClr val="accent1"/>
                </a:solidFill>
              </a:rPr>
              <a:t>Liskov</a:t>
            </a:r>
            <a:r>
              <a:rPr lang="en-GB" b="1" dirty="0">
                <a:solidFill>
                  <a:schemeClr val="accent1"/>
                </a:solidFill>
              </a:rPr>
              <a:t> Substitution </a:t>
            </a:r>
            <a:r>
              <a:rPr lang="en-GB" dirty="0"/>
              <a:t>Principle, the </a:t>
            </a:r>
            <a:r>
              <a:rPr lang="en-GB" b="1" dirty="0">
                <a:solidFill>
                  <a:schemeClr val="accent1"/>
                </a:solidFill>
              </a:rPr>
              <a:t>Open Closed Principle </a:t>
            </a:r>
            <a:r>
              <a:rPr lang="en-GB" dirty="0"/>
              <a:t>and even the </a:t>
            </a:r>
            <a:r>
              <a:rPr lang="en-GB" dirty="0">
                <a:solidFill>
                  <a:schemeClr val="accent1"/>
                </a:solidFill>
              </a:rPr>
              <a:t>Single Responsibility Principle.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1"/>
                </a:solidFill>
              </a:rPr>
              <a:t>Dependency Injection (DI)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removes hard dependencies by shifting from </a:t>
            </a:r>
            <a:r>
              <a:rPr lang="en-GB" b="1" dirty="0">
                <a:solidFill>
                  <a:srgbClr val="C00000"/>
                </a:solidFill>
              </a:rPr>
              <a:t>composition (tight coupling)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to </a:t>
            </a:r>
            <a:r>
              <a:rPr lang="en-GB" b="1" dirty="0">
                <a:solidFill>
                  <a:schemeClr val="accent3"/>
                </a:solidFill>
              </a:rPr>
              <a:t>association (loose coupling)</a:t>
            </a:r>
            <a:r>
              <a:rPr lang="en-GB" dirty="0">
                <a:solidFill>
                  <a:schemeClr val="accent3"/>
                </a:solidFill>
              </a:rPr>
              <a:t>.</a:t>
            </a:r>
          </a:p>
          <a:p>
            <a:pPr marL="0" indent="0">
              <a:buNone/>
            </a:pPr>
            <a:endParaRPr lang="en-GB" b="1" dirty="0">
              <a:solidFill>
                <a:schemeClr val="accent1"/>
              </a:solidFill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EBCBA8-6419-C6AC-64A5-84D888AA1852}"/>
              </a:ext>
            </a:extLst>
          </p:cNvPr>
          <p:cNvSpPr txBox="1">
            <a:spLocks/>
          </p:cNvSpPr>
          <p:nvPr/>
        </p:nvSpPr>
        <p:spPr>
          <a:xfrm>
            <a:off x="742205" y="527669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u="sng" dirty="0">
                <a:solidFill>
                  <a:schemeClr val="accent1"/>
                </a:solidFill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33715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61DE7-7256-4A4D-DE6E-0F823A5D8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2950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K" dirty="0"/>
              <a:t>Thank You</a:t>
            </a:r>
            <a:r>
              <a:rPr lang="en-PK" dirty="0">
                <a:sym typeface="Wingdings" pitchFamily="2" charset="2"/>
              </a:rPr>
              <a:t>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1962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93C3103C-C319-4415-FCDE-9547FCE58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CFA3D-26CF-EB93-190B-55B2DADE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AB0D37-C81C-496B-D746-FD9845724C4E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6A3F1-383C-C90C-91E4-3B2A5B7C59E5}"/>
              </a:ext>
            </a:extLst>
          </p:cNvPr>
          <p:cNvSpPr txBox="1">
            <a:spLocks/>
          </p:cNvSpPr>
          <p:nvPr/>
        </p:nvSpPr>
        <p:spPr>
          <a:xfrm>
            <a:off x="742205" y="514218"/>
            <a:ext cx="1029820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US" dirty="0"/>
              <a:t>Different types of </a:t>
            </a:r>
            <a:r>
              <a:rPr lang="en-US" b="1" dirty="0">
                <a:solidFill>
                  <a:schemeClr val="accent1"/>
                </a:solidFill>
              </a:rPr>
              <a:t>UML Class diagrams </a:t>
            </a:r>
            <a:r>
              <a:rPr lang="en-US" dirty="0"/>
              <a:t>are used to express technical Diagrams. </a:t>
            </a:r>
          </a:p>
          <a:p>
            <a:r>
              <a:rPr lang="en-GB" b="1" dirty="0">
                <a:solidFill>
                  <a:schemeClr val="accent1"/>
                </a:solidFill>
              </a:rPr>
              <a:t>UML sequence diagrams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are another important technique in software design.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A25F35-9A96-C87D-C44D-DCD9387FBF95}"/>
              </a:ext>
            </a:extLst>
          </p:cNvPr>
          <p:cNvSpPr txBox="1">
            <a:spLocks/>
          </p:cNvSpPr>
          <p:nvPr/>
        </p:nvSpPr>
        <p:spPr>
          <a:xfrm>
            <a:off x="844778" y="187948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accent1"/>
                </a:solidFill>
              </a:rPr>
              <a:t>UML </a:t>
            </a:r>
            <a:r>
              <a:rPr lang="en-US" b="1" u="sng" dirty="0" err="1">
                <a:solidFill>
                  <a:schemeClr val="accent1"/>
                </a:solidFill>
              </a:rPr>
              <a:t>Sequance</a:t>
            </a:r>
            <a:r>
              <a:rPr lang="en-US" b="1" u="sng" dirty="0">
                <a:solidFill>
                  <a:schemeClr val="accent1"/>
                </a:solidFill>
              </a:rPr>
              <a:t>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C60ECC-F69F-CA02-3084-DF94777AAB76}"/>
              </a:ext>
            </a:extLst>
          </p:cNvPr>
          <p:cNvSpPr/>
          <p:nvPr/>
        </p:nvSpPr>
        <p:spPr>
          <a:xfrm>
            <a:off x="1637414" y="3429000"/>
            <a:ext cx="1594884" cy="568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: </a:t>
            </a:r>
            <a:r>
              <a:rPr lang="en-PK" u="sng" dirty="0"/>
              <a:t>Person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7C445F-1A9F-8C19-C7B1-463505DE3D3F}"/>
              </a:ext>
            </a:extLst>
          </p:cNvPr>
          <p:cNvSpPr/>
          <p:nvPr/>
        </p:nvSpPr>
        <p:spPr>
          <a:xfrm>
            <a:off x="4533807" y="3429000"/>
            <a:ext cx="1594884" cy="568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: </a:t>
            </a:r>
            <a:r>
              <a:rPr lang="en-PK" u="sng" dirty="0"/>
              <a:t>Cashier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F9BE6-7743-CDFB-D210-BBEA66E897B2}"/>
              </a:ext>
            </a:extLst>
          </p:cNvPr>
          <p:cNvSpPr/>
          <p:nvPr/>
        </p:nvSpPr>
        <p:spPr>
          <a:xfrm>
            <a:off x="7702658" y="3429000"/>
            <a:ext cx="1594884" cy="568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: </a:t>
            </a:r>
            <a:r>
              <a:rPr lang="en-PK" u="sng" dirty="0"/>
              <a:t>Chef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BA05D1-6035-519E-5249-5B855CDFE2B7}"/>
              </a:ext>
            </a:extLst>
          </p:cNvPr>
          <p:cNvCxnSpPr/>
          <p:nvPr/>
        </p:nvCxnSpPr>
        <p:spPr>
          <a:xfrm>
            <a:off x="2434856" y="3997842"/>
            <a:ext cx="0" cy="2860158"/>
          </a:xfrm>
          <a:prstGeom prst="line">
            <a:avLst/>
          </a:prstGeom>
          <a:ln w="476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F0D9DA-150A-E079-DCE8-CC796AE93739}"/>
              </a:ext>
            </a:extLst>
          </p:cNvPr>
          <p:cNvCxnSpPr/>
          <p:nvPr/>
        </p:nvCxnSpPr>
        <p:spPr>
          <a:xfrm>
            <a:off x="5331249" y="3997842"/>
            <a:ext cx="0" cy="2860158"/>
          </a:xfrm>
          <a:prstGeom prst="line">
            <a:avLst/>
          </a:prstGeom>
          <a:ln w="476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233F3C-7A10-7A35-6C71-AF2F0C944E40}"/>
              </a:ext>
            </a:extLst>
          </p:cNvPr>
          <p:cNvCxnSpPr/>
          <p:nvPr/>
        </p:nvCxnSpPr>
        <p:spPr>
          <a:xfrm>
            <a:off x="8500100" y="3997842"/>
            <a:ext cx="0" cy="2860158"/>
          </a:xfrm>
          <a:prstGeom prst="line">
            <a:avLst/>
          </a:prstGeom>
          <a:ln w="476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8600CF-80E0-FBE6-9A2D-D3C715C90730}"/>
              </a:ext>
            </a:extLst>
          </p:cNvPr>
          <p:cNvCxnSpPr/>
          <p:nvPr/>
        </p:nvCxnSpPr>
        <p:spPr>
          <a:xfrm flipH="1">
            <a:off x="5331249" y="5826642"/>
            <a:ext cx="3168851" cy="0"/>
          </a:xfrm>
          <a:prstGeom prst="straightConnector1">
            <a:avLst/>
          </a:prstGeom>
          <a:ln w="47625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083A9-D1E8-8CB9-CFA5-2A956EC3FB5E}"/>
              </a:ext>
            </a:extLst>
          </p:cNvPr>
          <p:cNvCxnSpPr>
            <a:cxnSpLocks/>
          </p:cNvCxnSpPr>
          <p:nvPr/>
        </p:nvCxnSpPr>
        <p:spPr>
          <a:xfrm flipH="1">
            <a:off x="2423581" y="6062949"/>
            <a:ext cx="2896393" cy="0"/>
          </a:xfrm>
          <a:prstGeom prst="straightConnector1">
            <a:avLst/>
          </a:prstGeom>
          <a:ln w="47625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07E919-87D7-1340-E68F-EED3619047B2}"/>
              </a:ext>
            </a:extLst>
          </p:cNvPr>
          <p:cNvCxnSpPr>
            <a:cxnSpLocks/>
          </p:cNvCxnSpPr>
          <p:nvPr/>
        </p:nvCxnSpPr>
        <p:spPr>
          <a:xfrm>
            <a:off x="5331249" y="5076160"/>
            <a:ext cx="3168851" cy="0"/>
          </a:xfrm>
          <a:prstGeom prst="straightConnector1">
            <a:avLst/>
          </a:prstGeom>
          <a:ln w="47625"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B82AE2-16B2-6F30-42BF-C23583B1E2DF}"/>
              </a:ext>
            </a:extLst>
          </p:cNvPr>
          <p:cNvCxnSpPr>
            <a:cxnSpLocks/>
          </p:cNvCxnSpPr>
          <p:nvPr/>
        </p:nvCxnSpPr>
        <p:spPr>
          <a:xfrm>
            <a:off x="2434856" y="4590606"/>
            <a:ext cx="2896393" cy="0"/>
          </a:xfrm>
          <a:prstGeom prst="straightConnector1">
            <a:avLst/>
          </a:prstGeom>
          <a:ln w="47625"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450EF0-B3E4-22BB-42CE-5120D812894C}"/>
              </a:ext>
            </a:extLst>
          </p:cNvPr>
          <p:cNvSpPr txBox="1"/>
          <p:nvPr/>
        </p:nvSpPr>
        <p:spPr>
          <a:xfrm>
            <a:off x="3251967" y="4214603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Order (Burger)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E758D5-73AF-BD48-13BD-1E5D6222C332}"/>
              </a:ext>
            </a:extLst>
          </p:cNvPr>
          <p:cNvSpPr txBox="1"/>
          <p:nvPr/>
        </p:nvSpPr>
        <p:spPr>
          <a:xfrm>
            <a:off x="5978393" y="4686300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Order (Burger)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301C60-3EEF-3242-964C-CFAE713C9C1A}"/>
              </a:ext>
            </a:extLst>
          </p:cNvPr>
          <p:cNvSpPr txBox="1"/>
          <p:nvPr/>
        </p:nvSpPr>
        <p:spPr>
          <a:xfrm>
            <a:off x="5808175" y="5411037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Burger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048E9-CCE2-AD0B-4626-41E29A6A771A}"/>
              </a:ext>
            </a:extLst>
          </p:cNvPr>
          <p:cNvSpPr txBox="1"/>
          <p:nvPr/>
        </p:nvSpPr>
        <p:spPr>
          <a:xfrm>
            <a:off x="3310957" y="5666135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Burger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D143D63E-0FB7-386E-64F1-BA32F24CBF3D}"/>
              </a:ext>
            </a:extLst>
          </p:cNvPr>
          <p:cNvSpPr/>
          <p:nvPr/>
        </p:nvSpPr>
        <p:spPr>
          <a:xfrm>
            <a:off x="2373405" y="4591983"/>
            <a:ext cx="151369" cy="183362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C0EEBDA8-ACD3-A00C-6F89-7FD060091209}"/>
              </a:ext>
            </a:extLst>
          </p:cNvPr>
          <p:cNvSpPr/>
          <p:nvPr/>
        </p:nvSpPr>
        <p:spPr>
          <a:xfrm>
            <a:off x="5283733" y="4590606"/>
            <a:ext cx="127498" cy="144486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41B7E3E5-674C-290A-6F4E-7C8C808ECB19}"/>
              </a:ext>
            </a:extLst>
          </p:cNvPr>
          <p:cNvSpPr/>
          <p:nvPr/>
        </p:nvSpPr>
        <p:spPr>
          <a:xfrm>
            <a:off x="8420093" y="5047174"/>
            <a:ext cx="157721" cy="82574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69336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6" grpId="0" animBg="1"/>
      <p:bldP spid="7" grpId="0" animBg="1"/>
      <p:bldP spid="38" grpId="0"/>
      <p:bldP spid="39" grpId="0"/>
      <p:bldP spid="40" grpId="0"/>
      <p:bldP spid="41" grpId="0"/>
      <p:bldP spid="9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5303915-5486-E055-F72F-A62D45FF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AFD12B-C334-451E-C54E-4DC8FD223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ACCCA-C344-4BB2-10E1-1AC5A4854EB4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FD5970-6AC8-EC1C-918E-0BCEEEC4EF43}"/>
              </a:ext>
            </a:extLst>
          </p:cNvPr>
          <p:cNvSpPr txBox="1">
            <a:spLocks/>
          </p:cNvSpPr>
          <p:nvPr/>
        </p:nvSpPr>
        <p:spPr>
          <a:xfrm>
            <a:off x="742205" y="514218"/>
            <a:ext cx="1029820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GB" dirty="0"/>
              <a:t>Type of UML diagram, commonly used as a planning tool </a:t>
            </a:r>
          </a:p>
          <a:p>
            <a:pPr lvl="1"/>
            <a:r>
              <a:rPr lang="en-GB" dirty="0"/>
              <a:t>before the development team starts programming.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How </a:t>
            </a:r>
            <a:r>
              <a:rPr lang="en-GB" b="1" dirty="0">
                <a:solidFill>
                  <a:schemeClr val="accent1"/>
                </a:solidFill>
              </a:rPr>
              <a:t>objects</a:t>
            </a:r>
            <a:r>
              <a:rPr lang="en-GB" dirty="0"/>
              <a:t> in a program interact with each other to </a:t>
            </a:r>
            <a:r>
              <a:rPr lang="en-GB" b="1" dirty="0">
                <a:solidFill>
                  <a:schemeClr val="accent1"/>
                </a:solidFill>
              </a:rPr>
              <a:t>complete</a:t>
            </a:r>
            <a:r>
              <a:rPr lang="en-GB" dirty="0"/>
              <a:t> tasks.</a:t>
            </a:r>
          </a:p>
          <a:p>
            <a:pPr lvl="1"/>
            <a:r>
              <a:rPr lang="en-GB" dirty="0"/>
              <a:t>is like a map of conversations between different people, with the messages sent from person to person outlined.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Help you </a:t>
            </a:r>
            <a:r>
              <a:rPr lang="en-GB" b="1" dirty="0">
                <a:solidFill>
                  <a:schemeClr val="accent1"/>
                </a:solidFill>
              </a:rPr>
              <a:t>visualize</a:t>
            </a:r>
            <a:r>
              <a:rPr lang="en-GB" dirty="0"/>
              <a:t> the </a:t>
            </a:r>
            <a:r>
              <a:rPr lang="en-GB" b="1" dirty="0">
                <a:solidFill>
                  <a:schemeClr val="accent1"/>
                </a:solidFill>
              </a:rPr>
              <a:t>classes</a:t>
            </a:r>
            <a:r>
              <a:rPr lang="en-GB" dirty="0"/>
              <a:t> you will create in your software and determine the functions that will need to be written. </a:t>
            </a:r>
          </a:p>
          <a:p>
            <a:pPr lvl="1"/>
            <a:r>
              <a:rPr lang="en-GB" dirty="0"/>
              <a:t>It may also illustrate problems in your system that were previously unknown.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C9B9472-63BD-0C2A-F101-2596815FC700}"/>
              </a:ext>
            </a:extLst>
          </p:cNvPr>
          <p:cNvSpPr txBox="1">
            <a:spLocks/>
          </p:cNvSpPr>
          <p:nvPr/>
        </p:nvSpPr>
        <p:spPr>
          <a:xfrm>
            <a:off x="844778" y="187948"/>
            <a:ext cx="10502444" cy="6525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accent1"/>
                </a:solidFill>
              </a:rPr>
              <a:t>UML </a:t>
            </a:r>
            <a:r>
              <a:rPr lang="en-US" b="1" u="sng" dirty="0" err="1">
                <a:solidFill>
                  <a:schemeClr val="accent1"/>
                </a:solidFill>
              </a:rPr>
              <a:t>Sequance</a:t>
            </a:r>
            <a:r>
              <a:rPr lang="en-US" b="1" u="sng" dirty="0">
                <a:solidFill>
                  <a:schemeClr val="accent1"/>
                </a:solidFill>
              </a:rPr>
              <a:t> Diagram </a:t>
            </a:r>
            <a:r>
              <a:rPr lang="en-US" b="1" u="sng" dirty="0" err="1">
                <a:solidFill>
                  <a:schemeClr val="accent1"/>
                </a:solidFill>
              </a:rPr>
              <a:t>Cont</a:t>
            </a:r>
            <a:r>
              <a:rPr lang="en-US" b="1" u="sng" dirty="0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99307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EC32C-A4E9-D274-C829-ADF23CE56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0A9F-6D2E-0997-20C3-962421B5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23" y="187949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GB" b="1" u="sng" dirty="0">
                <a:solidFill>
                  <a:schemeClr val="accent1"/>
                </a:solidFill>
              </a:rPr>
              <a:t>Component of a sequence diagram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F710AA-17CE-B9C1-CB17-24EC28AA9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7CDD66-A286-F1E5-F32A-0848909A916C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1699D1-C695-3EE8-9720-293E0BC55BB4}"/>
              </a:ext>
            </a:extLst>
          </p:cNvPr>
          <p:cNvSpPr txBox="1">
            <a:spLocks/>
          </p:cNvSpPr>
          <p:nvPr/>
        </p:nvSpPr>
        <p:spPr>
          <a:xfrm>
            <a:off x="494113" y="624186"/>
            <a:ext cx="5701124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en-GB" dirty="0"/>
              <a:t>Small rectangles along an object’s lifeline denote a method </a:t>
            </a:r>
            <a:r>
              <a:rPr lang="en-GB" b="1" dirty="0"/>
              <a:t>activation</a:t>
            </a:r>
            <a:r>
              <a:rPr lang="en-GB" dirty="0"/>
              <a:t>. You activate an object whenever an object sends, receives, or is waiting for a message.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 People, or </a:t>
            </a:r>
            <a:r>
              <a:rPr lang="en-GB" b="1" dirty="0"/>
              <a:t>actors</a:t>
            </a:r>
            <a:r>
              <a:rPr lang="en-GB" dirty="0"/>
              <a:t>, may also be included in sequence diagrams if they use or interact with objects. Actors are typically represented with stick figures.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A close up of a word&#10;&#10;AI-generated content may be incorrect.">
            <a:extLst>
              <a:ext uri="{FF2B5EF4-FFF2-40B4-BE49-F238E27FC236}">
                <a16:creationId xmlns:a16="http://schemas.microsoft.com/office/drawing/2014/main" id="{2E3C0657-6B1F-58A0-28C3-BAA67D0B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459" y="1270578"/>
            <a:ext cx="1816100" cy="825500"/>
          </a:xfrm>
          <a:prstGeom prst="rect">
            <a:avLst/>
          </a:prstGeom>
        </p:spPr>
      </p:pic>
      <p:pic>
        <p:nvPicPr>
          <p:cNvPr id="9" name="Picture 8" descr="A black and white picture of a person&#10;&#10;AI-generated content may be incorrect.">
            <a:extLst>
              <a:ext uri="{FF2B5EF4-FFF2-40B4-BE49-F238E27FC236}">
                <a16:creationId xmlns:a16="http://schemas.microsoft.com/office/drawing/2014/main" id="{CC7186B9-8C26-7A66-7B4C-23BDE45BA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573" y="2104459"/>
            <a:ext cx="1346200" cy="876300"/>
          </a:xfrm>
          <a:prstGeom prst="rect">
            <a:avLst/>
          </a:prstGeom>
        </p:spPr>
      </p:pic>
      <p:pic>
        <p:nvPicPr>
          <p:cNvPr id="11" name="Picture 10" descr="A close up of a white background&#10;&#10;AI-generated content may be incorrect.">
            <a:extLst>
              <a:ext uri="{FF2B5EF4-FFF2-40B4-BE49-F238E27FC236}">
                <a16:creationId xmlns:a16="http://schemas.microsoft.com/office/drawing/2014/main" id="{01AA5622-2AA8-C890-DB60-ACA89FF34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542" y="2632907"/>
            <a:ext cx="1866900" cy="800100"/>
          </a:xfrm>
          <a:prstGeom prst="rect">
            <a:avLst/>
          </a:prstGeom>
        </p:spPr>
      </p:pic>
      <p:pic>
        <p:nvPicPr>
          <p:cNvPr id="13" name="Picture 12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11870C00-0273-44D6-7F17-C264C2178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4173" y="3877242"/>
            <a:ext cx="2006600" cy="571500"/>
          </a:xfrm>
          <a:prstGeom prst="rect">
            <a:avLst/>
          </a:prstGeom>
        </p:spPr>
      </p:pic>
      <p:pic>
        <p:nvPicPr>
          <p:cNvPr id="15" name="Picture 14" descr="A close up of a sign&#10;&#10;AI-generated content may be incorrect.">
            <a:extLst>
              <a:ext uri="{FF2B5EF4-FFF2-40B4-BE49-F238E27FC236}">
                <a16:creationId xmlns:a16="http://schemas.microsoft.com/office/drawing/2014/main" id="{DB0CBA2B-1151-9F04-3724-128C9B265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065" y="4665583"/>
            <a:ext cx="3289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E5D72-C138-AED6-71F4-CE191560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F25E-2559-2EA4-5C5B-A7AAE4EA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23" y="197180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GB" b="1" u="sng" dirty="0">
                <a:solidFill>
                  <a:schemeClr val="accent1"/>
                </a:solidFill>
              </a:rPr>
              <a:t>Component of a sequence diagram </a:t>
            </a:r>
            <a:r>
              <a:rPr lang="en-GB" b="1" u="sng" dirty="0" err="1">
                <a:solidFill>
                  <a:schemeClr val="accent1"/>
                </a:solidFill>
              </a:rPr>
              <a:t>Cont</a:t>
            </a:r>
            <a:r>
              <a:rPr lang="en-GB" b="1" u="sng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DEEB10-7563-6BFA-6675-301CEB3F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7532B3-B903-53EE-ED37-B97B0D2F288B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51F2AF-4F3E-2207-835C-66D5EDDF2A7B}"/>
              </a:ext>
            </a:extLst>
          </p:cNvPr>
          <p:cNvSpPr txBox="1">
            <a:spLocks/>
          </p:cNvSpPr>
          <p:nvPr/>
        </p:nvSpPr>
        <p:spPr>
          <a:xfrm>
            <a:off x="231843" y="282907"/>
            <a:ext cx="11217952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Good practice is to draw objects from left to right in the sequence as they interact with each other.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Eg.</a:t>
            </a:r>
            <a:r>
              <a:rPr lang="en-GB" dirty="0"/>
              <a:t> Changing the channel of your television using a remote control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contain </a:t>
            </a:r>
            <a:r>
              <a:rPr lang="en-GB" b="1" dirty="0">
                <a:solidFill>
                  <a:schemeClr val="accent1"/>
                </a:solidFill>
              </a:rPr>
              <a:t>other sequence diagrams </a:t>
            </a:r>
            <a:r>
              <a:rPr lang="en-GB" dirty="0"/>
              <a:t>within them.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1CEF0-33D1-72B7-6A65-12B26DCCA0A9}"/>
              </a:ext>
            </a:extLst>
          </p:cNvPr>
          <p:cNvSpPr txBox="1">
            <a:spLocks/>
          </p:cNvSpPr>
          <p:nvPr/>
        </p:nvSpPr>
        <p:spPr>
          <a:xfrm>
            <a:off x="231843" y="3383417"/>
            <a:ext cx="10711824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b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en-GB" dirty="0"/>
              <a:t>Creating a </a:t>
            </a:r>
            <a:r>
              <a:rPr lang="en-GB" b="1" dirty="0">
                <a:solidFill>
                  <a:schemeClr val="accent1"/>
                </a:solidFill>
              </a:rPr>
              <a:t>sequence diagram </a:t>
            </a:r>
            <a:r>
              <a:rPr lang="en-GB" dirty="0"/>
              <a:t>for an ATM machine (Withdrawing, balance checking)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Loops</a:t>
            </a:r>
            <a:r>
              <a:rPr lang="en-GB" dirty="0"/>
              <a:t> and </a:t>
            </a:r>
            <a:r>
              <a:rPr lang="en-GB" dirty="0">
                <a:solidFill>
                  <a:schemeClr val="accent1"/>
                </a:solidFill>
              </a:rPr>
              <a:t>alternative</a:t>
            </a:r>
            <a:r>
              <a:rPr lang="en-GB" dirty="0"/>
              <a:t> processes can also be demonstrated in a sequence diagram.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4491B48-2B19-872C-B367-E6AABE942A45}"/>
              </a:ext>
            </a:extLst>
          </p:cNvPr>
          <p:cNvSpPr/>
          <p:nvPr/>
        </p:nvSpPr>
        <p:spPr>
          <a:xfrm>
            <a:off x="1300924" y="1065259"/>
            <a:ext cx="8915400" cy="5157787"/>
          </a:xfrm>
          <a:prstGeom prst="rect">
            <a:avLst/>
          </a:prstGeom>
          <a:solidFill>
            <a:schemeClr val="accent1">
              <a:alpha val="3596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ADBD4-4CD3-02B9-7AFC-8E9C12248B50}"/>
              </a:ext>
            </a:extLst>
          </p:cNvPr>
          <p:cNvSpPr/>
          <p:nvPr/>
        </p:nvSpPr>
        <p:spPr>
          <a:xfrm>
            <a:off x="5192123" y="2377009"/>
            <a:ext cx="1594884" cy="568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: </a:t>
            </a:r>
            <a:r>
              <a:rPr lang="en-PK" u="sng" dirty="0"/>
              <a:t>Remote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F33FD7-9838-32C7-8264-561E9CD98053}"/>
              </a:ext>
            </a:extLst>
          </p:cNvPr>
          <p:cNvSpPr/>
          <p:nvPr/>
        </p:nvSpPr>
        <p:spPr>
          <a:xfrm>
            <a:off x="8360974" y="2377009"/>
            <a:ext cx="1594884" cy="568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: </a:t>
            </a:r>
            <a:r>
              <a:rPr lang="en-PK" u="sng" dirty="0"/>
              <a:t>Television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4BD2-A2C8-ABF2-2530-1548F8DE9B84}"/>
              </a:ext>
            </a:extLst>
          </p:cNvPr>
          <p:cNvCxnSpPr/>
          <p:nvPr/>
        </p:nvCxnSpPr>
        <p:spPr>
          <a:xfrm>
            <a:off x="3093172" y="2945851"/>
            <a:ext cx="0" cy="2860158"/>
          </a:xfrm>
          <a:prstGeom prst="line">
            <a:avLst/>
          </a:prstGeom>
          <a:ln w="476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B2D6F4-E2AF-7D7C-ABA5-A3FAD5ED48E4}"/>
              </a:ext>
            </a:extLst>
          </p:cNvPr>
          <p:cNvCxnSpPr/>
          <p:nvPr/>
        </p:nvCxnSpPr>
        <p:spPr>
          <a:xfrm>
            <a:off x="5989565" y="2945851"/>
            <a:ext cx="0" cy="2860158"/>
          </a:xfrm>
          <a:prstGeom prst="line">
            <a:avLst/>
          </a:prstGeom>
          <a:ln w="476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D735ED-19B9-0158-81E2-86BC66589D74}"/>
              </a:ext>
            </a:extLst>
          </p:cNvPr>
          <p:cNvCxnSpPr/>
          <p:nvPr/>
        </p:nvCxnSpPr>
        <p:spPr>
          <a:xfrm>
            <a:off x="9158416" y="2945851"/>
            <a:ext cx="0" cy="2860158"/>
          </a:xfrm>
          <a:prstGeom prst="line">
            <a:avLst/>
          </a:prstGeom>
          <a:ln w="476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2AC764-E86E-F6E2-83DB-EF8BD756143F}"/>
              </a:ext>
            </a:extLst>
          </p:cNvPr>
          <p:cNvCxnSpPr>
            <a:cxnSpLocks/>
          </p:cNvCxnSpPr>
          <p:nvPr/>
        </p:nvCxnSpPr>
        <p:spPr>
          <a:xfrm flipH="1" flipV="1">
            <a:off x="3115130" y="4856837"/>
            <a:ext cx="6043286" cy="29389"/>
          </a:xfrm>
          <a:prstGeom prst="straightConnector1">
            <a:avLst/>
          </a:prstGeom>
          <a:ln w="47625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94CF79-D779-C37E-C1BC-499442DAD73B}"/>
              </a:ext>
            </a:extLst>
          </p:cNvPr>
          <p:cNvCxnSpPr>
            <a:cxnSpLocks/>
          </p:cNvCxnSpPr>
          <p:nvPr/>
        </p:nvCxnSpPr>
        <p:spPr>
          <a:xfrm>
            <a:off x="5989565" y="4024169"/>
            <a:ext cx="3168851" cy="0"/>
          </a:xfrm>
          <a:prstGeom prst="straightConnector1">
            <a:avLst/>
          </a:prstGeom>
          <a:ln w="47625"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8FFBB1-6E20-A0A2-8D10-658FB12101B4}"/>
              </a:ext>
            </a:extLst>
          </p:cNvPr>
          <p:cNvCxnSpPr>
            <a:cxnSpLocks/>
          </p:cNvCxnSpPr>
          <p:nvPr/>
        </p:nvCxnSpPr>
        <p:spPr>
          <a:xfrm>
            <a:off x="3093172" y="3538615"/>
            <a:ext cx="2896393" cy="0"/>
          </a:xfrm>
          <a:prstGeom prst="straightConnector1">
            <a:avLst/>
          </a:prstGeom>
          <a:ln w="47625"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74FEDB-630E-F393-3406-DF6391A6FB65}"/>
              </a:ext>
            </a:extLst>
          </p:cNvPr>
          <p:cNvSpPr txBox="1"/>
          <p:nvPr/>
        </p:nvSpPr>
        <p:spPr>
          <a:xfrm>
            <a:off x="3910283" y="3162612"/>
            <a:ext cx="159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Press Number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B6AA5-E713-4712-03A1-A38C697A46B1}"/>
              </a:ext>
            </a:extLst>
          </p:cNvPr>
          <p:cNvSpPr txBox="1"/>
          <p:nvPr/>
        </p:nvSpPr>
        <p:spPr>
          <a:xfrm>
            <a:off x="6289914" y="4375930"/>
            <a:ext cx="268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Show Change of Channel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B1FB56-49EA-3D37-5EB5-CC3B62C7F9CD}"/>
              </a:ext>
            </a:extLst>
          </p:cNvPr>
          <p:cNvGrpSpPr/>
          <p:nvPr/>
        </p:nvGrpSpPr>
        <p:grpSpPr>
          <a:xfrm>
            <a:off x="2747817" y="1313687"/>
            <a:ext cx="690710" cy="1063322"/>
            <a:chOff x="2056809" y="777948"/>
            <a:chExt cx="690710" cy="106332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40A367-E584-03D4-C042-C9D99125DCB7}"/>
                </a:ext>
              </a:extLst>
            </p:cNvPr>
            <p:cNvSpPr/>
            <p:nvPr/>
          </p:nvSpPr>
          <p:spPr>
            <a:xfrm>
              <a:off x="2157228" y="777948"/>
              <a:ext cx="489873" cy="5475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CF37D2-84C5-5269-56F6-6614C4466114}"/>
                </a:ext>
              </a:extLst>
            </p:cNvPr>
            <p:cNvCxnSpPr/>
            <p:nvPr/>
          </p:nvCxnSpPr>
          <p:spPr>
            <a:xfrm>
              <a:off x="2056809" y="1332607"/>
              <a:ext cx="69071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F6390B-0727-4AAA-E42C-D293D6EFCB4B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2402164" y="1325522"/>
              <a:ext cx="1" cy="5157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90B62E-7D3B-72E6-9BD1-F43B02C97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7228" y="1451344"/>
              <a:ext cx="244936" cy="3598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B5EABA3-14B8-6D59-E8E9-B24629F7B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4122" y="1517729"/>
              <a:ext cx="222978" cy="21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FA7B7D-225C-64AF-9F61-C86D4DA82A94}"/>
              </a:ext>
            </a:extLst>
          </p:cNvPr>
          <p:cNvSpPr txBox="1"/>
          <p:nvPr/>
        </p:nvSpPr>
        <p:spPr>
          <a:xfrm>
            <a:off x="2381017" y="2486284"/>
            <a:ext cx="115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TV Viewer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F009F2-5732-0C93-748A-04CD81D21485}"/>
              </a:ext>
            </a:extLst>
          </p:cNvPr>
          <p:cNvSpPr txBox="1"/>
          <p:nvPr/>
        </p:nvSpPr>
        <p:spPr>
          <a:xfrm>
            <a:off x="6262023" y="3640669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Change Channel (Number)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333F59-8DD5-D99C-94A6-7D2F29849BA0}"/>
              </a:ext>
            </a:extLst>
          </p:cNvPr>
          <p:cNvCxnSpPr/>
          <p:nvPr/>
        </p:nvCxnSpPr>
        <p:spPr>
          <a:xfrm>
            <a:off x="1300924" y="1442274"/>
            <a:ext cx="1190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5F2DC2-10A1-3F81-25A8-5A0076646BD7}"/>
              </a:ext>
            </a:extLst>
          </p:cNvPr>
          <p:cNvCxnSpPr>
            <a:cxnSpLocks/>
          </p:cNvCxnSpPr>
          <p:nvPr/>
        </p:nvCxnSpPr>
        <p:spPr>
          <a:xfrm flipH="1">
            <a:off x="2491232" y="1082174"/>
            <a:ext cx="735387" cy="36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CEAFA46-BF22-5A92-29D2-A9C11B37296A}"/>
              </a:ext>
            </a:extLst>
          </p:cNvPr>
          <p:cNvSpPr txBox="1"/>
          <p:nvPr/>
        </p:nvSpPr>
        <p:spPr>
          <a:xfrm>
            <a:off x="1298068" y="1096458"/>
            <a:ext cx="1550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/>
              <a:t>Change TV Channel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DC0F3C02-B13F-B15D-CFC2-10CE64839602}"/>
              </a:ext>
            </a:extLst>
          </p:cNvPr>
          <p:cNvSpPr/>
          <p:nvPr/>
        </p:nvSpPr>
        <p:spPr>
          <a:xfrm>
            <a:off x="3006501" y="3374762"/>
            <a:ext cx="151386" cy="170143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6" name="Can 45">
            <a:extLst>
              <a:ext uri="{FF2B5EF4-FFF2-40B4-BE49-F238E27FC236}">
                <a16:creationId xmlns:a16="http://schemas.microsoft.com/office/drawing/2014/main" id="{D375F10A-D679-1F0C-B6D9-97525326BAD6}"/>
              </a:ext>
            </a:extLst>
          </p:cNvPr>
          <p:cNvSpPr/>
          <p:nvPr/>
        </p:nvSpPr>
        <p:spPr>
          <a:xfrm>
            <a:off x="5923556" y="3347278"/>
            <a:ext cx="151386" cy="85154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5C56599A-9BB1-7A70-9467-6CEF0B10222A}"/>
              </a:ext>
            </a:extLst>
          </p:cNvPr>
          <p:cNvSpPr/>
          <p:nvPr/>
        </p:nvSpPr>
        <p:spPr>
          <a:xfrm>
            <a:off x="9108271" y="4010001"/>
            <a:ext cx="151386" cy="85154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19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" grpId="0" animBg="1"/>
      <p:bldP spid="6" grpId="0" animBg="1"/>
      <p:bldP spid="14" grpId="0"/>
      <p:bldP spid="16" grpId="0"/>
      <p:bldP spid="34" grpId="0"/>
      <p:bldP spid="42" grpId="0"/>
      <p:bldP spid="45" grpId="0" animBg="1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F150AEB1-AC4D-A023-A09B-D54BD0B345E0}"/>
              </a:ext>
            </a:extLst>
          </p:cNvPr>
          <p:cNvSpPr/>
          <p:nvPr/>
        </p:nvSpPr>
        <p:spPr>
          <a:xfrm>
            <a:off x="1631880" y="4209576"/>
            <a:ext cx="8289579" cy="1161748"/>
          </a:xfrm>
          <a:prstGeom prst="rect">
            <a:avLst/>
          </a:prstGeom>
          <a:solidFill>
            <a:schemeClr val="bg2">
              <a:alpha val="35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F99920F-9F4C-6662-7925-AD3BDB082D8D}"/>
              </a:ext>
            </a:extLst>
          </p:cNvPr>
          <p:cNvSpPr/>
          <p:nvPr/>
        </p:nvSpPr>
        <p:spPr>
          <a:xfrm>
            <a:off x="1070997" y="279456"/>
            <a:ext cx="9740053" cy="5845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427A2B-1893-A17F-4AE4-019742698FBC}"/>
              </a:ext>
            </a:extLst>
          </p:cNvPr>
          <p:cNvSpPr/>
          <p:nvPr/>
        </p:nvSpPr>
        <p:spPr>
          <a:xfrm>
            <a:off x="1631880" y="1478541"/>
            <a:ext cx="8305663" cy="4023872"/>
          </a:xfrm>
          <a:prstGeom prst="rect">
            <a:avLst/>
          </a:prstGeom>
          <a:solidFill>
            <a:schemeClr val="accent1">
              <a:alpha val="3596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17792-0E07-7E5C-221E-F6B594BCAF99}"/>
              </a:ext>
            </a:extLst>
          </p:cNvPr>
          <p:cNvSpPr/>
          <p:nvPr/>
        </p:nvSpPr>
        <p:spPr>
          <a:xfrm>
            <a:off x="5259615" y="979841"/>
            <a:ext cx="1485808" cy="313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: </a:t>
            </a:r>
            <a:r>
              <a:rPr lang="en-PK" u="sng" dirty="0"/>
              <a:t>Remote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6EE5F0-9A98-88B7-D08C-53894795A39A}"/>
              </a:ext>
            </a:extLst>
          </p:cNvPr>
          <p:cNvSpPr/>
          <p:nvPr/>
        </p:nvSpPr>
        <p:spPr>
          <a:xfrm>
            <a:off x="8176492" y="1007640"/>
            <a:ext cx="1485808" cy="313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: </a:t>
            </a:r>
            <a:r>
              <a:rPr lang="en-PK" u="sng" dirty="0"/>
              <a:t>Television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FA7171-EE5D-A564-E176-F9F91FA202E0}"/>
              </a:ext>
            </a:extLst>
          </p:cNvPr>
          <p:cNvCxnSpPr>
            <a:cxnSpLocks/>
          </p:cNvCxnSpPr>
          <p:nvPr/>
        </p:nvCxnSpPr>
        <p:spPr>
          <a:xfrm>
            <a:off x="3304214" y="1850701"/>
            <a:ext cx="20457" cy="3651712"/>
          </a:xfrm>
          <a:prstGeom prst="line">
            <a:avLst/>
          </a:prstGeom>
          <a:ln w="476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8D3A77-7990-B1AE-877E-8A31647A058E}"/>
              </a:ext>
            </a:extLst>
          </p:cNvPr>
          <p:cNvCxnSpPr>
            <a:cxnSpLocks/>
          </p:cNvCxnSpPr>
          <p:nvPr/>
        </p:nvCxnSpPr>
        <p:spPr>
          <a:xfrm>
            <a:off x="6002519" y="1850701"/>
            <a:ext cx="0" cy="3651712"/>
          </a:xfrm>
          <a:prstGeom prst="line">
            <a:avLst/>
          </a:prstGeom>
          <a:ln w="476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DBA6EF-960B-A3C8-57E6-2A1EDC7CDE07}"/>
              </a:ext>
            </a:extLst>
          </p:cNvPr>
          <p:cNvCxnSpPr>
            <a:cxnSpLocks/>
          </p:cNvCxnSpPr>
          <p:nvPr/>
        </p:nvCxnSpPr>
        <p:spPr>
          <a:xfrm>
            <a:off x="8954648" y="1850701"/>
            <a:ext cx="94316" cy="3651712"/>
          </a:xfrm>
          <a:prstGeom prst="line">
            <a:avLst/>
          </a:prstGeom>
          <a:ln w="476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8BCD2-C806-2A44-C8BF-DC9B96C18941}"/>
              </a:ext>
            </a:extLst>
          </p:cNvPr>
          <p:cNvCxnSpPr>
            <a:cxnSpLocks/>
          </p:cNvCxnSpPr>
          <p:nvPr/>
        </p:nvCxnSpPr>
        <p:spPr>
          <a:xfrm flipH="1" flipV="1">
            <a:off x="3324671" y="2905339"/>
            <a:ext cx="5629977" cy="16219"/>
          </a:xfrm>
          <a:prstGeom prst="straightConnector1">
            <a:avLst/>
          </a:prstGeom>
          <a:ln w="47625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EA00EE-9C12-87D1-37AC-040D88D8C8FB}"/>
              </a:ext>
            </a:extLst>
          </p:cNvPr>
          <p:cNvCxnSpPr>
            <a:cxnSpLocks/>
          </p:cNvCxnSpPr>
          <p:nvPr/>
        </p:nvCxnSpPr>
        <p:spPr>
          <a:xfrm>
            <a:off x="6002519" y="2445805"/>
            <a:ext cx="2952129" cy="0"/>
          </a:xfrm>
          <a:prstGeom prst="straightConnector1">
            <a:avLst/>
          </a:prstGeom>
          <a:ln w="47625"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A8D915-2D93-0D1A-200D-FF2AD92A9478}"/>
              </a:ext>
            </a:extLst>
          </p:cNvPr>
          <p:cNvCxnSpPr>
            <a:cxnSpLocks/>
          </p:cNvCxnSpPr>
          <p:nvPr/>
        </p:nvCxnSpPr>
        <p:spPr>
          <a:xfrm>
            <a:off x="3304214" y="2177837"/>
            <a:ext cx="2698305" cy="0"/>
          </a:xfrm>
          <a:prstGeom prst="straightConnector1">
            <a:avLst/>
          </a:prstGeom>
          <a:ln w="47625"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96B849-1E5A-2534-72DA-34CC3CD149EC}"/>
              </a:ext>
            </a:extLst>
          </p:cNvPr>
          <p:cNvSpPr txBox="1"/>
          <p:nvPr/>
        </p:nvSpPr>
        <p:spPr>
          <a:xfrm>
            <a:off x="3980243" y="1859124"/>
            <a:ext cx="14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600" dirty="0"/>
              <a:t>Press Number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1FA3C3-A193-4281-56BF-C2AEA5DD6E3E}"/>
              </a:ext>
            </a:extLst>
          </p:cNvPr>
          <p:cNvSpPr txBox="1"/>
          <p:nvPr/>
        </p:nvSpPr>
        <p:spPr>
          <a:xfrm>
            <a:off x="6269325" y="2556905"/>
            <a:ext cx="249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400" dirty="0"/>
              <a:t>Show Change of Channel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470AE5-A8CC-88FF-E49E-B33AC8964E26}"/>
              </a:ext>
            </a:extLst>
          </p:cNvPr>
          <p:cNvGrpSpPr/>
          <p:nvPr/>
        </p:nvGrpSpPr>
        <p:grpSpPr>
          <a:xfrm>
            <a:off x="2982479" y="825688"/>
            <a:ext cx="643471" cy="694473"/>
            <a:chOff x="2056809" y="552807"/>
            <a:chExt cx="690710" cy="125837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AAB3F1-F0AB-6E93-D21A-C10E3C2F8BCF}"/>
                </a:ext>
              </a:extLst>
            </p:cNvPr>
            <p:cNvSpPr/>
            <p:nvPr/>
          </p:nvSpPr>
          <p:spPr>
            <a:xfrm>
              <a:off x="2157228" y="552807"/>
              <a:ext cx="489873" cy="5475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8DC49B-F267-9C98-DD86-FA7D6F96755F}"/>
                </a:ext>
              </a:extLst>
            </p:cNvPr>
            <p:cNvCxnSpPr/>
            <p:nvPr/>
          </p:nvCxnSpPr>
          <p:spPr>
            <a:xfrm>
              <a:off x="2056809" y="1332607"/>
              <a:ext cx="69071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59B31B-BADF-2F53-F243-A867D1AD67BE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2402165" y="1100381"/>
              <a:ext cx="1" cy="5157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715B0E-A04B-5BF8-DD7F-A731C89FA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7228" y="1451344"/>
              <a:ext cx="244936" cy="3598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DA45C2-005F-E344-1441-CC5A15E844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4122" y="1517729"/>
              <a:ext cx="222978" cy="21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A456C1C-4D2C-6B45-C2FB-EDF5D7110F06}"/>
              </a:ext>
            </a:extLst>
          </p:cNvPr>
          <p:cNvSpPr txBox="1"/>
          <p:nvPr/>
        </p:nvSpPr>
        <p:spPr>
          <a:xfrm>
            <a:off x="2789499" y="1514683"/>
            <a:ext cx="1485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600" dirty="0"/>
              <a:t>TV Viewer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F6BE9-A95F-144C-FAE2-D2B4FB9C69E9}"/>
              </a:ext>
            </a:extLst>
          </p:cNvPr>
          <p:cNvSpPr txBox="1"/>
          <p:nvPr/>
        </p:nvSpPr>
        <p:spPr>
          <a:xfrm>
            <a:off x="6269916" y="2091490"/>
            <a:ext cx="264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600" dirty="0"/>
              <a:t>Change Channel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125495-84FE-1F09-ACC2-75F28A449075}"/>
              </a:ext>
            </a:extLst>
          </p:cNvPr>
          <p:cNvCxnSpPr>
            <a:cxnSpLocks/>
          </p:cNvCxnSpPr>
          <p:nvPr/>
        </p:nvCxnSpPr>
        <p:spPr>
          <a:xfrm>
            <a:off x="1637392" y="1705927"/>
            <a:ext cx="776582" cy="151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E1FE0E-FD22-616E-4C81-BA66E7A8D227}"/>
              </a:ext>
            </a:extLst>
          </p:cNvPr>
          <p:cNvCxnSpPr>
            <a:cxnSpLocks/>
          </p:cNvCxnSpPr>
          <p:nvPr/>
        </p:nvCxnSpPr>
        <p:spPr>
          <a:xfrm flipH="1">
            <a:off x="2413974" y="1472654"/>
            <a:ext cx="337831" cy="248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903F26-2F75-8131-7B18-CFD9021B1D71}"/>
              </a:ext>
            </a:extLst>
          </p:cNvPr>
          <p:cNvSpPr txBox="1"/>
          <p:nvPr/>
        </p:nvSpPr>
        <p:spPr>
          <a:xfrm>
            <a:off x="1820614" y="1447766"/>
            <a:ext cx="1444150" cy="21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200" b="1" dirty="0"/>
              <a:t>Alt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98B5A0D5-B553-99DB-6EFA-4F5DE559BACD}"/>
              </a:ext>
            </a:extLst>
          </p:cNvPr>
          <p:cNvSpPr/>
          <p:nvPr/>
        </p:nvSpPr>
        <p:spPr>
          <a:xfrm>
            <a:off x="3223471" y="2087409"/>
            <a:ext cx="141032" cy="93899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8D5F38DE-2705-7734-8F15-787EECCCB5B5}"/>
              </a:ext>
            </a:extLst>
          </p:cNvPr>
          <p:cNvSpPr/>
          <p:nvPr/>
        </p:nvSpPr>
        <p:spPr>
          <a:xfrm>
            <a:off x="5941024" y="2072241"/>
            <a:ext cx="141032" cy="46995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CF954213-BDB5-EB1D-C2F7-3204749B1EAF}"/>
              </a:ext>
            </a:extLst>
          </p:cNvPr>
          <p:cNvSpPr/>
          <p:nvPr/>
        </p:nvSpPr>
        <p:spPr>
          <a:xfrm>
            <a:off x="8907932" y="2437986"/>
            <a:ext cx="141032" cy="46995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46AB65-E3D6-4EC3-25CC-D306BBF31993}"/>
              </a:ext>
            </a:extLst>
          </p:cNvPr>
          <p:cNvSpPr txBox="1"/>
          <p:nvPr/>
        </p:nvSpPr>
        <p:spPr>
          <a:xfrm>
            <a:off x="3740028" y="1540173"/>
            <a:ext cx="3751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200" b="1" dirty="0"/>
              <a:t>[if] The Viewer knowes what channel  they want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9C5C066-D11B-0875-4143-7C1DF71A5772}"/>
              </a:ext>
            </a:extLst>
          </p:cNvPr>
          <p:cNvCxnSpPr>
            <a:cxnSpLocks/>
          </p:cNvCxnSpPr>
          <p:nvPr/>
        </p:nvCxnSpPr>
        <p:spPr>
          <a:xfrm flipH="1" flipV="1">
            <a:off x="1631880" y="3681015"/>
            <a:ext cx="8305663" cy="46266"/>
          </a:xfrm>
          <a:prstGeom prst="straightConnector1">
            <a:avLst/>
          </a:prstGeom>
          <a:ln w="47625"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BA4EDB6-632F-296A-3A97-834D90A2B183}"/>
              </a:ext>
            </a:extLst>
          </p:cNvPr>
          <p:cNvCxnSpPr>
            <a:cxnSpLocks/>
          </p:cNvCxnSpPr>
          <p:nvPr/>
        </p:nvCxnSpPr>
        <p:spPr>
          <a:xfrm>
            <a:off x="1637392" y="4471566"/>
            <a:ext cx="776582" cy="151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EB2CB71-5F58-2BDB-EB1F-1B01E586A545}"/>
              </a:ext>
            </a:extLst>
          </p:cNvPr>
          <p:cNvCxnSpPr>
            <a:cxnSpLocks/>
          </p:cNvCxnSpPr>
          <p:nvPr/>
        </p:nvCxnSpPr>
        <p:spPr>
          <a:xfrm flipV="1">
            <a:off x="2413974" y="4209576"/>
            <a:ext cx="182922" cy="2907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an 79">
            <a:extLst>
              <a:ext uri="{FF2B5EF4-FFF2-40B4-BE49-F238E27FC236}">
                <a16:creationId xmlns:a16="http://schemas.microsoft.com/office/drawing/2014/main" id="{9A1CD917-133A-5A41-379B-254B03800D7B}"/>
              </a:ext>
            </a:extLst>
          </p:cNvPr>
          <p:cNvSpPr/>
          <p:nvPr/>
        </p:nvSpPr>
        <p:spPr>
          <a:xfrm>
            <a:off x="3254155" y="4194013"/>
            <a:ext cx="141032" cy="93899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94BABA4-4E57-F8E2-4957-5831CB0FF446}"/>
              </a:ext>
            </a:extLst>
          </p:cNvPr>
          <p:cNvCxnSpPr>
            <a:cxnSpLocks/>
          </p:cNvCxnSpPr>
          <p:nvPr/>
        </p:nvCxnSpPr>
        <p:spPr>
          <a:xfrm>
            <a:off x="3395187" y="4471566"/>
            <a:ext cx="2698305" cy="0"/>
          </a:xfrm>
          <a:prstGeom prst="straightConnector1">
            <a:avLst/>
          </a:prstGeom>
          <a:ln w="47625"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57376A-3E98-6A2D-8688-36904E7AC46C}"/>
              </a:ext>
            </a:extLst>
          </p:cNvPr>
          <p:cNvSpPr txBox="1"/>
          <p:nvPr/>
        </p:nvSpPr>
        <p:spPr>
          <a:xfrm>
            <a:off x="3571620" y="4151701"/>
            <a:ext cx="14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600" dirty="0"/>
              <a:t>Press up/down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E30EBE-C420-0E21-A151-DB4FEF2E3FD8}"/>
              </a:ext>
            </a:extLst>
          </p:cNvPr>
          <p:cNvCxnSpPr>
            <a:cxnSpLocks/>
          </p:cNvCxnSpPr>
          <p:nvPr/>
        </p:nvCxnSpPr>
        <p:spPr>
          <a:xfrm>
            <a:off x="6069072" y="4822224"/>
            <a:ext cx="2979892" cy="49772"/>
          </a:xfrm>
          <a:prstGeom prst="straightConnector1">
            <a:avLst/>
          </a:prstGeom>
          <a:ln w="47625"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7D0D4F9-35B7-6247-1FB4-DC82E1B463CF}"/>
              </a:ext>
            </a:extLst>
          </p:cNvPr>
          <p:cNvSpPr txBox="1"/>
          <p:nvPr/>
        </p:nvSpPr>
        <p:spPr>
          <a:xfrm>
            <a:off x="6178952" y="4473277"/>
            <a:ext cx="2684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PK" sz="1600" dirty="0"/>
              <a:t>hange channel  up/down</a:t>
            </a:r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F65BBED5-9D5F-C6BC-54C1-2381301AF6AA}"/>
              </a:ext>
            </a:extLst>
          </p:cNvPr>
          <p:cNvSpPr/>
          <p:nvPr/>
        </p:nvSpPr>
        <p:spPr>
          <a:xfrm>
            <a:off x="5948917" y="4486738"/>
            <a:ext cx="141032" cy="46995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7" name="Can 86">
            <a:extLst>
              <a:ext uri="{FF2B5EF4-FFF2-40B4-BE49-F238E27FC236}">
                <a16:creationId xmlns:a16="http://schemas.microsoft.com/office/drawing/2014/main" id="{CE0F9071-4FF4-B369-0D85-EFEF99DDA732}"/>
              </a:ext>
            </a:extLst>
          </p:cNvPr>
          <p:cNvSpPr/>
          <p:nvPr/>
        </p:nvSpPr>
        <p:spPr>
          <a:xfrm>
            <a:off x="8971561" y="4822224"/>
            <a:ext cx="141032" cy="46995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875729-C1A2-782D-FCFF-F8B0670BB98C}"/>
              </a:ext>
            </a:extLst>
          </p:cNvPr>
          <p:cNvCxnSpPr>
            <a:cxnSpLocks/>
          </p:cNvCxnSpPr>
          <p:nvPr/>
        </p:nvCxnSpPr>
        <p:spPr>
          <a:xfrm flipH="1" flipV="1">
            <a:off x="3310400" y="5136878"/>
            <a:ext cx="5629977" cy="16219"/>
          </a:xfrm>
          <a:prstGeom prst="straightConnector1">
            <a:avLst/>
          </a:prstGeom>
          <a:ln w="47625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ACDA076-F3DA-BD58-1841-F06F1305CA25}"/>
              </a:ext>
            </a:extLst>
          </p:cNvPr>
          <p:cNvSpPr txBox="1"/>
          <p:nvPr/>
        </p:nvSpPr>
        <p:spPr>
          <a:xfrm>
            <a:off x="1727139" y="382793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[Else]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42A152-76B0-6FED-C623-C61B5E640065}"/>
              </a:ext>
            </a:extLst>
          </p:cNvPr>
          <p:cNvSpPr txBox="1"/>
          <p:nvPr/>
        </p:nvSpPr>
        <p:spPr>
          <a:xfrm>
            <a:off x="1806961" y="419884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loop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B1AA309-27BA-3AAD-9C09-BACD74D91E72}"/>
              </a:ext>
            </a:extLst>
          </p:cNvPr>
          <p:cNvGrpSpPr/>
          <p:nvPr/>
        </p:nvGrpSpPr>
        <p:grpSpPr>
          <a:xfrm>
            <a:off x="1090619" y="337567"/>
            <a:ext cx="2441779" cy="455055"/>
            <a:chOff x="974190" y="506344"/>
            <a:chExt cx="2441779" cy="45505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3B5BC9E-3D21-C03E-99E8-33E941188554}"/>
                </a:ext>
              </a:extLst>
            </p:cNvPr>
            <p:cNvSpPr txBox="1"/>
            <p:nvPr/>
          </p:nvSpPr>
          <p:spPr>
            <a:xfrm>
              <a:off x="974190" y="571953"/>
              <a:ext cx="1924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600" dirty="0"/>
                <a:t>Change TV Channel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69E4C4A-2057-5712-DB8D-12A3AB330028}"/>
                </a:ext>
              </a:extLst>
            </p:cNvPr>
            <p:cNvCxnSpPr/>
            <p:nvPr/>
          </p:nvCxnSpPr>
          <p:spPr>
            <a:xfrm>
              <a:off x="974190" y="943573"/>
              <a:ext cx="200357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EB7873F-A6A7-2856-E9EA-AD1894B232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9025" y="506344"/>
              <a:ext cx="496944" cy="455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B63987-3BC8-977E-04C3-699C1A2965CE}"/>
              </a:ext>
            </a:extLst>
          </p:cNvPr>
          <p:cNvSpPr/>
          <p:nvPr/>
        </p:nvSpPr>
        <p:spPr>
          <a:xfrm>
            <a:off x="1631880" y="4194013"/>
            <a:ext cx="8305663" cy="11773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0263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9" grpId="0" animBg="1"/>
      <p:bldP spid="4" grpId="0" animBg="1"/>
      <p:bldP spid="5" grpId="0" animBg="1"/>
      <p:bldP spid="6" grpId="0" animBg="1"/>
      <p:bldP spid="13" grpId="0"/>
      <p:bldP spid="14" grpId="0"/>
      <p:bldP spid="21" grpId="0"/>
      <p:bldP spid="22" grpId="0"/>
      <p:bldP spid="25" grpId="0"/>
      <p:bldP spid="26" grpId="0" animBg="1"/>
      <p:bldP spid="27" grpId="0" animBg="1"/>
      <p:bldP spid="28" grpId="0" animBg="1"/>
      <p:bldP spid="64" grpId="0"/>
      <p:bldP spid="80" grpId="0" animBg="1"/>
      <p:bldP spid="82" grpId="0"/>
      <p:bldP spid="85" grpId="0"/>
      <p:bldP spid="86" grpId="0" animBg="1"/>
      <p:bldP spid="87" grpId="0" animBg="1"/>
      <p:bldP spid="74" grpId="0"/>
      <p:bldP spid="79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0A01C165BBDC49A86919AC591C0DE4" ma:contentTypeVersion="3" ma:contentTypeDescription="Create a new document." ma:contentTypeScope="" ma:versionID="f33ed0c81b9d530233626367f9787a89">
  <xsd:schema xmlns:xsd="http://www.w3.org/2001/XMLSchema" xmlns:xs="http://www.w3.org/2001/XMLSchema" xmlns:p="http://schemas.microsoft.com/office/2006/metadata/properties" xmlns:ns2="cb41ba1a-f6ca-4b59-9a77-8804554fd27e" targetNamespace="http://schemas.microsoft.com/office/2006/metadata/properties" ma:root="true" ma:fieldsID="02141f34451d491b1d875b2a46fac375" ns2:_="">
    <xsd:import namespace="cb41ba1a-f6ca-4b59-9a77-8804554fd2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41ba1a-f6ca-4b59-9a77-8804554fd2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2399CF-A719-4324-AA07-977F0D76F957}"/>
</file>

<file path=customXml/itemProps2.xml><?xml version="1.0" encoding="utf-8"?>
<ds:datastoreItem xmlns:ds="http://schemas.openxmlformats.org/officeDocument/2006/customXml" ds:itemID="{EFC38BD0-5D6E-4319-9379-26CCDB31A17B}"/>
</file>

<file path=customXml/itemProps3.xml><?xml version="1.0" encoding="utf-8"?>
<ds:datastoreItem xmlns:ds="http://schemas.openxmlformats.org/officeDocument/2006/customXml" ds:itemID="{70AC805B-FFCF-4FF0-A83E-47CEFA5DBB3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11462</TotalTime>
  <Words>2068</Words>
  <Application>Microsoft Macintosh PowerPoint</Application>
  <PresentationFormat>Widescreen</PresentationFormat>
  <Paragraphs>392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Arial</vt:lpstr>
      <vt:lpstr>Times New Roman</vt:lpstr>
      <vt:lpstr>Wingdings</vt:lpstr>
      <vt:lpstr>Office Theme</vt:lpstr>
      <vt:lpstr>                             Software Design and architecture (SE322)   gg </vt:lpstr>
      <vt:lpstr>List of Topics</vt:lpstr>
      <vt:lpstr>Decomposition Principle</vt:lpstr>
      <vt:lpstr>PowerPoint Presentation</vt:lpstr>
      <vt:lpstr>PowerPoint Presentation</vt:lpstr>
      <vt:lpstr>Component of a sequence diagram</vt:lpstr>
      <vt:lpstr>Component of a sequence diagram Cont…</vt:lpstr>
      <vt:lpstr>PowerPoint Presentation</vt:lpstr>
      <vt:lpstr>PowerPoint Presentation</vt:lpstr>
      <vt:lpstr>UML State Diagrams </vt:lpstr>
      <vt:lpstr>PowerPoint Presentation</vt:lpstr>
      <vt:lpstr>UML State Diagrams Cont… </vt:lpstr>
      <vt:lpstr>Components of State Diagrams </vt:lpstr>
      <vt:lpstr>PowerPoint Presentation</vt:lpstr>
      <vt:lpstr>Components of State Diagrams Cont… </vt:lpstr>
      <vt:lpstr>Model Checking</vt:lpstr>
      <vt:lpstr>Model Checking Cont…</vt:lpstr>
      <vt:lpstr>Modelling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Nabi Lecturer FCSE</dc:creator>
  <cp:lastModifiedBy>Said Nabi Lecturer FCSE</cp:lastModifiedBy>
  <cp:revision>84</cp:revision>
  <dcterms:created xsi:type="dcterms:W3CDTF">2025-07-24T12:04:29Z</dcterms:created>
  <dcterms:modified xsi:type="dcterms:W3CDTF">2025-09-25T08:31:21Z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0x010100C50A01C165BBDC49A86919AC591C0DE4</vt:lpwstr>
  </property>
</Properties>
</file>